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3"/>
  </p:notesMasterIdLst>
  <p:sldIdLst>
    <p:sldId id="256" r:id="rId2"/>
    <p:sldId id="320" r:id="rId3"/>
    <p:sldId id="321" r:id="rId4"/>
    <p:sldId id="329" r:id="rId5"/>
    <p:sldId id="322" r:id="rId6"/>
    <p:sldId id="323" r:id="rId7"/>
    <p:sldId id="324" r:id="rId8"/>
    <p:sldId id="325" r:id="rId9"/>
    <p:sldId id="328" r:id="rId10"/>
    <p:sldId id="330" r:id="rId11"/>
    <p:sldId id="327" r:id="rId12"/>
  </p:sldIdLst>
  <p:sldSz cx="18288000" cy="10287000"/>
  <p:notesSz cx="6858000" cy="9144000"/>
  <p:embeddedFontLst>
    <p:embeddedFont>
      <p:font typeface="Fira Sans Bold" panose="020B0803050000020004" pitchFamily="34" charset="0"/>
      <p:regular r:id="rId14"/>
      <p:bold r:id="rId15"/>
    </p:embeddedFont>
    <p:embeddedFont>
      <p:font typeface="Fira Sans Medium" panose="020F0502020204030204" pitchFamily="34" charset="0"/>
      <p:regular r:id="rId16"/>
      <p:italic r:id="rId1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69" autoAdjust="0"/>
    <p:restoredTop sz="92766" autoAdjust="0"/>
  </p:normalViewPr>
  <p:slideViewPr>
    <p:cSldViewPr>
      <p:cViewPr varScale="1">
        <p:scale>
          <a:sx n="75" d="100"/>
          <a:sy n="75" d="100"/>
        </p:scale>
        <p:origin x="440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9.svg"/><Relationship Id="rId1" Type="http://schemas.openxmlformats.org/officeDocument/2006/relationships/image" Target="../media/image18.png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17.sv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3.svg"/><Relationship Id="rId1" Type="http://schemas.openxmlformats.org/officeDocument/2006/relationships/image" Target="../media/image22.png"/><Relationship Id="rId4" Type="http://schemas.openxmlformats.org/officeDocument/2006/relationships/image" Target="../media/image17.svg"/></Relationships>
</file>

<file path=ppt/diagrams/_rels/data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svg"/><Relationship Id="rId3" Type="http://schemas.openxmlformats.org/officeDocument/2006/relationships/image" Target="../media/image8.png"/><Relationship Id="rId7" Type="http://schemas.openxmlformats.org/officeDocument/2006/relationships/image" Target="../media/image28.png"/><Relationship Id="rId2" Type="http://schemas.openxmlformats.org/officeDocument/2006/relationships/image" Target="../media/image25.svg"/><Relationship Id="rId1" Type="http://schemas.openxmlformats.org/officeDocument/2006/relationships/image" Target="../media/image24.png"/><Relationship Id="rId6" Type="http://schemas.openxmlformats.org/officeDocument/2006/relationships/image" Target="../media/image27.svg"/><Relationship Id="rId5" Type="http://schemas.openxmlformats.org/officeDocument/2006/relationships/image" Target="../media/image26.png"/><Relationship Id="rId4" Type="http://schemas.openxmlformats.org/officeDocument/2006/relationships/image" Target="../media/image9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9.svg"/><Relationship Id="rId1" Type="http://schemas.openxmlformats.org/officeDocument/2006/relationships/image" Target="../media/image18.png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17.sv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3.svg"/><Relationship Id="rId1" Type="http://schemas.openxmlformats.org/officeDocument/2006/relationships/image" Target="../media/image22.png"/><Relationship Id="rId4" Type="http://schemas.openxmlformats.org/officeDocument/2006/relationships/image" Target="../media/image17.svg"/></Relationships>
</file>

<file path=ppt/diagrams/_rels/drawing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svg"/><Relationship Id="rId3" Type="http://schemas.openxmlformats.org/officeDocument/2006/relationships/image" Target="../media/image8.png"/><Relationship Id="rId7" Type="http://schemas.openxmlformats.org/officeDocument/2006/relationships/image" Target="../media/image28.png"/><Relationship Id="rId2" Type="http://schemas.openxmlformats.org/officeDocument/2006/relationships/image" Target="../media/image25.svg"/><Relationship Id="rId1" Type="http://schemas.openxmlformats.org/officeDocument/2006/relationships/image" Target="../media/image24.png"/><Relationship Id="rId6" Type="http://schemas.openxmlformats.org/officeDocument/2006/relationships/image" Target="../media/image27.svg"/><Relationship Id="rId5" Type="http://schemas.openxmlformats.org/officeDocument/2006/relationships/image" Target="../media/image26.png"/><Relationship Id="rId4" Type="http://schemas.openxmlformats.org/officeDocument/2006/relationships/image" Target="../media/image9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47DAB7-FD9C-4B44-A011-C4EF6FFAE3CD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4F672A5-CD1E-43D6-BDD4-A89C72F31A64}">
      <dgm:prSet/>
      <dgm:spPr/>
      <dgm:t>
        <a:bodyPr/>
        <a:lstStyle/>
        <a:p>
          <a:pPr>
            <a:lnSpc>
              <a:spcPct val="100000"/>
            </a:lnSpc>
          </a:pPr>
          <a:r>
            <a:rPr lang="tr-TR" b="1"/>
            <a:t>Sonuç temelli ölçme sistemi</a:t>
          </a:r>
          <a:r>
            <a:rPr lang="tr-TR"/>
            <a:t> final sınavı değerlendirmesinin toplam içerisindeki oranının %50’den fazla olması durumudur. </a:t>
          </a:r>
          <a:endParaRPr lang="en-US"/>
        </a:p>
      </dgm:t>
    </dgm:pt>
    <dgm:pt modelId="{320153F2-EAA7-4C32-91DB-E12DB8C2DD44}" type="parTrans" cxnId="{73CC27C8-F0C1-409D-8E4F-C4C4943D9441}">
      <dgm:prSet/>
      <dgm:spPr/>
      <dgm:t>
        <a:bodyPr/>
        <a:lstStyle/>
        <a:p>
          <a:endParaRPr lang="en-US"/>
        </a:p>
      </dgm:t>
    </dgm:pt>
    <dgm:pt modelId="{D79B26F7-8BC2-4DD3-9392-1C7E31B8C148}" type="sibTrans" cxnId="{73CC27C8-F0C1-409D-8E4F-C4C4943D9441}">
      <dgm:prSet/>
      <dgm:spPr/>
      <dgm:t>
        <a:bodyPr/>
        <a:lstStyle/>
        <a:p>
          <a:endParaRPr lang="en-US"/>
        </a:p>
      </dgm:t>
    </dgm:pt>
    <dgm:pt modelId="{89054888-DF88-427C-A645-13C3A4465412}">
      <dgm:prSet/>
      <dgm:spPr/>
      <dgm:t>
        <a:bodyPr/>
        <a:lstStyle/>
        <a:p>
          <a:pPr>
            <a:lnSpc>
              <a:spcPct val="100000"/>
            </a:lnSpc>
          </a:pPr>
          <a:r>
            <a:rPr lang="tr-TR" b="1"/>
            <a:t>Not</a:t>
          </a:r>
          <a:r>
            <a:rPr lang="tr-TR"/>
            <a:t>: Mevcut durumda kullandığımız neredeyse bütün ölçme sistemleri %60 final ağırlıklı olduğundan </a:t>
          </a:r>
          <a:r>
            <a:rPr lang="tr-TR" u="sng"/>
            <a:t>sonuç temelli </a:t>
          </a:r>
          <a:r>
            <a:rPr lang="tr-TR"/>
            <a:t>ölçme sistemidir.</a:t>
          </a:r>
          <a:endParaRPr lang="en-US"/>
        </a:p>
      </dgm:t>
    </dgm:pt>
    <dgm:pt modelId="{C119757E-8C65-481E-B23A-26A6858A1E21}" type="parTrans" cxnId="{196ED8A5-B87C-40FE-9D26-D5EE4FE491C9}">
      <dgm:prSet/>
      <dgm:spPr/>
      <dgm:t>
        <a:bodyPr/>
        <a:lstStyle/>
        <a:p>
          <a:endParaRPr lang="en-US"/>
        </a:p>
      </dgm:t>
    </dgm:pt>
    <dgm:pt modelId="{517FD13C-440C-4F1B-8305-53EADC747859}" type="sibTrans" cxnId="{196ED8A5-B87C-40FE-9D26-D5EE4FE491C9}">
      <dgm:prSet/>
      <dgm:spPr/>
      <dgm:t>
        <a:bodyPr/>
        <a:lstStyle/>
        <a:p>
          <a:endParaRPr lang="en-US"/>
        </a:p>
      </dgm:t>
    </dgm:pt>
    <dgm:pt modelId="{F5F5C71C-A016-48D3-AEB3-AD2A6D7654C1}">
      <dgm:prSet/>
      <dgm:spPr/>
      <dgm:t>
        <a:bodyPr/>
        <a:lstStyle/>
        <a:p>
          <a:pPr>
            <a:lnSpc>
              <a:spcPct val="100000"/>
            </a:lnSpc>
          </a:pPr>
          <a:r>
            <a:rPr lang="tr-TR" b="1"/>
            <a:t>Süreç temelli ölçme sistemi</a:t>
          </a:r>
          <a:r>
            <a:rPr lang="tr-TR"/>
            <a:t> sürece yayılmış ara sınav değerlendirmelerinin toplam içerisindeki oranının %50’den fazla olması durumudur. </a:t>
          </a:r>
          <a:endParaRPr lang="en-US"/>
        </a:p>
      </dgm:t>
    </dgm:pt>
    <dgm:pt modelId="{6C466AD6-6BD1-4622-A571-6E20670D14C8}" type="parTrans" cxnId="{ED44EF2C-C384-43AF-8712-2570A6123613}">
      <dgm:prSet/>
      <dgm:spPr/>
      <dgm:t>
        <a:bodyPr/>
        <a:lstStyle/>
        <a:p>
          <a:endParaRPr lang="en-US"/>
        </a:p>
      </dgm:t>
    </dgm:pt>
    <dgm:pt modelId="{3860A0D0-0328-40FD-A619-8340FC7389AA}" type="sibTrans" cxnId="{ED44EF2C-C384-43AF-8712-2570A6123613}">
      <dgm:prSet/>
      <dgm:spPr/>
      <dgm:t>
        <a:bodyPr/>
        <a:lstStyle/>
        <a:p>
          <a:endParaRPr lang="en-US"/>
        </a:p>
      </dgm:t>
    </dgm:pt>
    <dgm:pt modelId="{30EBD867-7621-44C4-9926-075067FAC920}">
      <dgm:prSet/>
      <dgm:spPr/>
      <dgm:t>
        <a:bodyPr/>
        <a:lstStyle/>
        <a:p>
          <a:pPr>
            <a:lnSpc>
              <a:spcPct val="100000"/>
            </a:lnSpc>
          </a:pPr>
          <a:r>
            <a:rPr lang="tr-TR" b="1" dirty="0"/>
            <a:t>Not:</a:t>
          </a:r>
          <a:r>
            <a:rPr lang="tr-TR" dirty="0"/>
            <a:t> Vize olarak değerlendirilebilecek tüm sınav türlerinin %50’den fazla olması durumudur. Ödevler veya devamsızlık durumunun dahil edilmesi gibi.</a:t>
          </a:r>
          <a:endParaRPr lang="en-US" dirty="0"/>
        </a:p>
      </dgm:t>
    </dgm:pt>
    <dgm:pt modelId="{BAF1ECB5-4589-415D-8477-0517DC551959}" type="parTrans" cxnId="{2E3C1FAB-40B6-4768-BA85-F8D75D916020}">
      <dgm:prSet/>
      <dgm:spPr/>
      <dgm:t>
        <a:bodyPr/>
        <a:lstStyle/>
        <a:p>
          <a:endParaRPr lang="en-US"/>
        </a:p>
      </dgm:t>
    </dgm:pt>
    <dgm:pt modelId="{B82F2FE8-F92D-4E8C-AB5C-A463E543BA50}" type="sibTrans" cxnId="{2E3C1FAB-40B6-4768-BA85-F8D75D916020}">
      <dgm:prSet/>
      <dgm:spPr/>
      <dgm:t>
        <a:bodyPr/>
        <a:lstStyle/>
        <a:p>
          <a:endParaRPr lang="en-US"/>
        </a:p>
      </dgm:t>
    </dgm:pt>
    <dgm:pt modelId="{BC569860-EB65-4B15-B6B3-474574269344}" type="pres">
      <dgm:prSet presAssocID="{FF47DAB7-FD9C-4B44-A011-C4EF6FFAE3CD}" presName="root" presStyleCnt="0">
        <dgm:presLayoutVars>
          <dgm:dir/>
          <dgm:resizeHandles val="exact"/>
        </dgm:presLayoutVars>
      </dgm:prSet>
      <dgm:spPr/>
    </dgm:pt>
    <dgm:pt modelId="{15C1D5C6-AD68-4A8E-A6D1-3B47F82C9148}" type="pres">
      <dgm:prSet presAssocID="{64F672A5-CD1E-43D6-BDD4-A89C72F31A64}" presName="compNode" presStyleCnt="0"/>
      <dgm:spPr/>
    </dgm:pt>
    <dgm:pt modelId="{D26F24A8-3AF3-4A0C-9061-EFD9342E15EB}" type="pres">
      <dgm:prSet presAssocID="{64F672A5-CD1E-43D6-BDD4-A89C72F31A64}" presName="bgRect" presStyleLbl="bgShp" presStyleIdx="0" presStyleCnt="4"/>
      <dgm:spPr/>
    </dgm:pt>
    <dgm:pt modelId="{2639BD0A-09B8-4F4F-931D-028E9401A7C0}" type="pres">
      <dgm:prSet presAssocID="{64F672A5-CD1E-43D6-BDD4-A89C72F31A64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esap makinesi"/>
        </a:ext>
      </dgm:extLst>
    </dgm:pt>
    <dgm:pt modelId="{0E5B3CCE-6193-4416-A925-727A8F1A7047}" type="pres">
      <dgm:prSet presAssocID="{64F672A5-CD1E-43D6-BDD4-A89C72F31A64}" presName="spaceRect" presStyleCnt="0"/>
      <dgm:spPr/>
    </dgm:pt>
    <dgm:pt modelId="{8D958097-A4A1-476F-BE59-0F7C9F31CE80}" type="pres">
      <dgm:prSet presAssocID="{64F672A5-CD1E-43D6-BDD4-A89C72F31A64}" presName="parTx" presStyleLbl="revTx" presStyleIdx="0" presStyleCnt="4">
        <dgm:presLayoutVars>
          <dgm:chMax val="0"/>
          <dgm:chPref val="0"/>
        </dgm:presLayoutVars>
      </dgm:prSet>
      <dgm:spPr/>
    </dgm:pt>
    <dgm:pt modelId="{6D69E849-2C45-480C-9935-023C0321E18D}" type="pres">
      <dgm:prSet presAssocID="{D79B26F7-8BC2-4DD3-9392-1C7E31B8C148}" presName="sibTrans" presStyleCnt="0"/>
      <dgm:spPr/>
    </dgm:pt>
    <dgm:pt modelId="{BDBFA65E-EACF-4B12-832E-D2DC536711CB}" type="pres">
      <dgm:prSet presAssocID="{89054888-DF88-427C-A645-13C3A4465412}" presName="compNode" presStyleCnt="0"/>
      <dgm:spPr/>
    </dgm:pt>
    <dgm:pt modelId="{9177C694-2790-466C-8DB4-CD9AFD59972A}" type="pres">
      <dgm:prSet presAssocID="{89054888-DF88-427C-A645-13C3A4465412}" presName="bgRect" presStyleLbl="bgShp" presStyleIdx="1" presStyleCnt="4"/>
      <dgm:spPr/>
    </dgm:pt>
    <dgm:pt modelId="{9B8C55F3-2C03-49FA-A9CB-7E6D43F0733C}" type="pres">
      <dgm:prSet presAssocID="{89054888-DF88-427C-A645-13C3A4465412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Onay işareti"/>
        </a:ext>
      </dgm:extLst>
    </dgm:pt>
    <dgm:pt modelId="{A444FE67-0D3A-4391-A50C-FEEAFB1D4C87}" type="pres">
      <dgm:prSet presAssocID="{89054888-DF88-427C-A645-13C3A4465412}" presName="spaceRect" presStyleCnt="0"/>
      <dgm:spPr/>
    </dgm:pt>
    <dgm:pt modelId="{82694031-C7B5-4AC1-A77B-57D8DF7BEFB4}" type="pres">
      <dgm:prSet presAssocID="{89054888-DF88-427C-A645-13C3A4465412}" presName="parTx" presStyleLbl="revTx" presStyleIdx="1" presStyleCnt="4">
        <dgm:presLayoutVars>
          <dgm:chMax val="0"/>
          <dgm:chPref val="0"/>
        </dgm:presLayoutVars>
      </dgm:prSet>
      <dgm:spPr/>
    </dgm:pt>
    <dgm:pt modelId="{84A041FA-A38C-4507-95EB-08D68E3EB58F}" type="pres">
      <dgm:prSet presAssocID="{517FD13C-440C-4F1B-8305-53EADC747859}" presName="sibTrans" presStyleCnt="0"/>
      <dgm:spPr/>
    </dgm:pt>
    <dgm:pt modelId="{987712B7-8E6A-484C-B6C5-B0E9A48715B7}" type="pres">
      <dgm:prSet presAssocID="{F5F5C71C-A016-48D3-AEB3-AD2A6D7654C1}" presName="compNode" presStyleCnt="0"/>
      <dgm:spPr/>
    </dgm:pt>
    <dgm:pt modelId="{93720BEF-05DA-4C21-8205-7372EBD86254}" type="pres">
      <dgm:prSet presAssocID="{F5F5C71C-A016-48D3-AEB3-AD2A6D7654C1}" presName="bgRect" presStyleLbl="bgShp" presStyleIdx="2" presStyleCnt="4"/>
      <dgm:spPr/>
    </dgm:pt>
    <dgm:pt modelId="{B9547714-1790-44F0-9C93-8BA984DD8D46}" type="pres">
      <dgm:prSet presAssocID="{F5F5C71C-A016-48D3-AEB3-AD2A6D7654C1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Kontrol listesi"/>
        </a:ext>
      </dgm:extLst>
    </dgm:pt>
    <dgm:pt modelId="{5128D28A-1D6E-40E7-A462-D8933C6C2A8D}" type="pres">
      <dgm:prSet presAssocID="{F5F5C71C-A016-48D3-AEB3-AD2A6D7654C1}" presName="spaceRect" presStyleCnt="0"/>
      <dgm:spPr/>
    </dgm:pt>
    <dgm:pt modelId="{7406F421-9539-4586-BD11-9BD098A81AAF}" type="pres">
      <dgm:prSet presAssocID="{F5F5C71C-A016-48D3-AEB3-AD2A6D7654C1}" presName="parTx" presStyleLbl="revTx" presStyleIdx="2" presStyleCnt="4">
        <dgm:presLayoutVars>
          <dgm:chMax val="0"/>
          <dgm:chPref val="0"/>
        </dgm:presLayoutVars>
      </dgm:prSet>
      <dgm:spPr/>
    </dgm:pt>
    <dgm:pt modelId="{C32009E5-222C-4CE8-BAAD-762A76AF2522}" type="pres">
      <dgm:prSet presAssocID="{3860A0D0-0328-40FD-A619-8340FC7389AA}" presName="sibTrans" presStyleCnt="0"/>
      <dgm:spPr/>
    </dgm:pt>
    <dgm:pt modelId="{5A21A41D-9C13-4F5A-834D-D7EA8BAB4BC3}" type="pres">
      <dgm:prSet presAssocID="{30EBD867-7621-44C4-9926-075067FAC920}" presName="compNode" presStyleCnt="0"/>
      <dgm:spPr/>
    </dgm:pt>
    <dgm:pt modelId="{381531F6-4D79-42D9-9A73-54AF73A6B9B5}" type="pres">
      <dgm:prSet presAssocID="{30EBD867-7621-44C4-9926-075067FAC920}" presName="bgRect" presStyleLbl="bgShp" presStyleIdx="3" presStyleCnt="4"/>
      <dgm:spPr/>
    </dgm:pt>
    <dgm:pt modelId="{99DBFB1B-4336-49EF-BD37-C8DC8F8BAE47}" type="pres">
      <dgm:prSet presAssocID="{30EBD867-7621-44C4-9926-075067FAC920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ilot"/>
        </a:ext>
      </dgm:extLst>
    </dgm:pt>
    <dgm:pt modelId="{4001DEAC-0C8A-4680-8089-960A87BFF388}" type="pres">
      <dgm:prSet presAssocID="{30EBD867-7621-44C4-9926-075067FAC920}" presName="spaceRect" presStyleCnt="0"/>
      <dgm:spPr/>
    </dgm:pt>
    <dgm:pt modelId="{E2D921D3-A6FD-4A36-9741-534647832BA6}" type="pres">
      <dgm:prSet presAssocID="{30EBD867-7621-44C4-9926-075067FAC920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ED44EF2C-C384-43AF-8712-2570A6123613}" srcId="{FF47DAB7-FD9C-4B44-A011-C4EF6FFAE3CD}" destId="{F5F5C71C-A016-48D3-AEB3-AD2A6D7654C1}" srcOrd="2" destOrd="0" parTransId="{6C466AD6-6BD1-4622-A571-6E20670D14C8}" sibTransId="{3860A0D0-0328-40FD-A619-8340FC7389AA}"/>
    <dgm:cxn modelId="{48D7EC61-DF1F-4D1D-A2DB-BB6F6AE9BA2B}" type="presOf" srcId="{FF47DAB7-FD9C-4B44-A011-C4EF6FFAE3CD}" destId="{BC569860-EB65-4B15-B6B3-474574269344}" srcOrd="0" destOrd="0" presId="urn:microsoft.com/office/officeart/2018/2/layout/IconVerticalSolidList"/>
    <dgm:cxn modelId="{59D35874-BC21-4C89-9BD0-34D62FAF6341}" type="presOf" srcId="{89054888-DF88-427C-A645-13C3A4465412}" destId="{82694031-C7B5-4AC1-A77B-57D8DF7BEFB4}" srcOrd="0" destOrd="0" presId="urn:microsoft.com/office/officeart/2018/2/layout/IconVerticalSolidList"/>
    <dgm:cxn modelId="{C1C3358D-F3BD-4F0B-8B98-11F95EBA8D68}" type="presOf" srcId="{F5F5C71C-A016-48D3-AEB3-AD2A6D7654C1}" destId="{7406F421-9539-4586-BD11-9BD098A81AAF}" srcOrd="0" destOrd="0" presId="urn:microsoft.com/office/officeart/2018/2/layout/IconVerticalSolidList"/>
    <dgm:cxn modelId="{47760DA4-76D0-4243-AA55-475D16E772DB}" type="presOf" srcId="{30EBD867-7621-44C4-9926-075067FAC920}" destId="{E2D921D3-A6FD-4A36-9741-534647832BA6}" srcOrd="0" destOrd="0" presId="urn:microsoft.com/office/officeart/2018/2/layout/IconVerticalSolidList"/>
    <dgm:cxn modelId="{196ED8A5-B87C-40FE-9D26-D5EE4FE491C9}" srcId="{FF47DAB7-FD9C-4B44-A011-C4EF6FFAE3CD}" destId="{89054888-DF88-427C-A645-13C3A4465412}" srcOrd="1" destOrd="0" parTransId="{C119757E-8C65-481E-B23A-26A6858A1E21}" sibTransId="{517FD13C-440C-4F1B-8305-53EADC747859}"/>
    <dgm:cxn modelId="{2E3C1FAB-40B6-4768-BA85-F8D75D916020}" srcId="{FF47DAB7-FD9C-4B44-A011-C4EF6FFAE3CD}" destId="{30EBD867-7621-44C4-9926-075067FAC920}" srcOrd="3" destOrd="0" parTransId="{BAF1ECB5-4589-415D-8477-0517DC551959}" sibTransId="{B82F2FE8-F92D-4E8C-AB5C-A463E543BA50}"/>
    <dgm:cxn modelId="{73CC27C8-F0C1-409D-8E4F-C4C4943D9441}" srcId="{FF47DAB7-FD9C-4B44-A011-C4EF6FFAE3CD}" destId="{64F672A5-CD1E-43D6-BDD4-A89C72F31A64}" srcOrd="0" destOrd="0" parTransId="{320153F2-EAA7-4C32-91DB-E12DB8C2DD44}" sibTransId="{D79B26F7-8BC2-4DD3-9392-1C7E31B8C148}"/>
    <dgm:cxn modelId="{A38595D2-4E33-4409-9AC8-C119FB1DD815}" type="presOf" srcId="{64F672A5-CD1E-43D6-BDD4-A89C72F31A64}" destId="{8D958097-A4A1-476F-BE59-0F7C9F31CE80}" srcOrd="0" destOrd="0" presId="urn:microsoft.com/office/officeart/2018/2/layout/IconVerticalSolidList"/>
    <dgm:cxn modelId="{845A2AAD-7808-441C-98B7-B6E9D5FFC48F}" type="presParOf" srcId="{BC569860-EB65-4B15-B6B3-474574269344}" destId="{15C1D5C6-AD68-4A8E-A6D1-3B47F82C9148}" srcOrd="0" destOrd="0" presId="urn:microsoft.com/office/officeart/2018/2/layout/IconVerticalSolidList"/>
    <dgm:cxn modelId="{B16A8AD6-269D-4B29-8824-676762BDB1F6}" type="presParOf" srcId="{15C1D5C6-AD68-4A8E-A6D1-3B47F82C9148}" destId="{D26F24A8-3AF3-4A0C-9061-EFD9342E15EB}" srcOrd="0" destOrd="0" presId="urn:microsoft.com/office/officeart/2018/2/layout/IconVerticalSolidList"/>
    <dgm:cxn modelId="{BBE00CAE-715A-4D13-8D10-2889E6BF3674}" type="presParOf" srcId="{15C1D5C6-AD68-4A8E-A6D1-3B47F82C9148}" destId="{2639BD0A-09B8-4F4F-931D-028E9401A7C0}" srcOrd="1" destOrd="0" presId="urn:microsoft.com/office/officeart/2018/2/layout/IconVerticalSolidList"/>
    <dgm:cxn modelId="{B4664C26-5A45-4009-B9BB-7D966062C58B}" type="presParOf" srcId="{15C1D5C6-AD68-4A8E-A6D1-3B47F82C9148}" destId="{0E5B3CCE-6193-4416-A925-727A8F1A7047}" srcOrd="2" destOrd="0" presId="urn:microsoft.com/office/officeart/2018/2/layout/IconVerticalSolidList"/>
    <dgm:cxn modelId="{0A47F923-92A7-4BE8-9E74-43BADED56A63}" type="presParOf" srcId="{15C1D5C6-AD68-4A8E-A6D1-3B47F82C9148}" destId="{8D958097-A4A1-476F-BE59-0F7C9F31CE80}" srcOrd="3" destOrd="0" presId="urn:microsoft.com/office/officeart/2018/2/layout/IconVerticalSolidList"/>
    <dgm:cxn modelId="{6FCFBCB1-F72D-41EA-8F88-F3F08F58777E}" type="presParOf" srcId="{BC569860-EB65-4B15-B6B3-474574269344}" destId="{6D69E849-2C45-480C-9935-023C0321E18D}" srcOrd="1" destOrd="0" presId="urn:microsoft.com/office/officeart/2018/2/layout/IconVerticalSolidList"/>
    <dgm:cxn modelId="{1CEACF97-DE8E-4E77-A169-AC28AF9385B6}" type="presParOf" srcId="{BC569860-EB65-4B15-B6B3-474574269344}" destId="{BDBFA65E-EACF-4B12-832E-D2DC536711CB}" srcOrd="2" destOrd="0" presId="urn:microsoft.com/office/officeart/2018/2/layout/IconVerticalSolidList"/>
    <dgm:cxn modelId="{F9579F2A-2865-4697-BBDE-1E91680FA7AB}" type="presParOf" srcId="{BDBFA65E-EACF-4B12-832E-D2DC536711CB}" destId="{9177C694-2790-466C-8DB4-CD9AFD59972A}" srcOrd="0" destOrd="0" presId="urn:microsoft.com/office/officeart/2018/2/layout/IconVerticalSolidList"/>
    <dgm:cxn modelId="{DCE4969D-AB01-4793-BACE-7F0D7C7EA061}" type="presParOf" srcId="{BDBFA65E-EACF-4B12-832E-D2DC536711CB}" destId="{9B8C55F3-2C03-49FA-A9CB-7E6D43F0733C}" srcOrd="1" destOrd="0" presId="urn:microsoft.com/office/officeart/2018/2/layout/IconVerticalSolidList"/>
    <dgm:cxn modelId="{FC34DE92-45C5-4B3E-BA39-F8460E194801}" type="presParOf" srcId="{BDBFA65E-EACF-4B12-832E-D2DC536711CB}" destId="{A444FE67-0D3A-4391-A50C-FEEAFB1D4C87}" srcOrd="2" destOrd="0" presId="urn:microsoft.com/office/officeart/2018/2/layout/IconVerticalSolidList"/>
    <dgm:cxn modelId="{09E2D476-8EE9-4EF3-8812-BD42B08618B3}" type="presParOf" srcId="{BDBFA65E-EACF-4B12-832E-D2DC536711CB}" destId="{82694031-C7B5-4AC1-A77B-57D8DF7BEFB4}" srcOrd="3" destOrd="0" presId="urn:microsoft.com/office/officeart/2018/2/layout/IconVerticalSolidList"/>
    <dgm:cxn modelId="{8B29A04E-EF89-46AD-BA68-E3AE1486D676}" type="presParOf" srcId="{BC569860-EB65-4B15-B6B3-474574269344}" destId="{84A041FA-A38C-4507-95EB-08D68E3EB58F}" srcOrd="3" destOrd="0" presId="urn:microsoft.com/office/officeart/2018/2/layout/IconVerticalSolidList"/>
    <dgm:cxn modelId="{04CED7EA-A48B-4BB8-8819-5FE29EB60F32}" type="presParOf" srcId="{BC569860-EB65-4B15-B6B3-474574269344}" destId="{987712B7-8E6A-484C-B6C5-B0E9A48715B7}" srcOrd="4" destOrd="0" presId="urn:microsoft.com/office/officeart/2018/2/layout/IconVerticalSolidList"/>
    <dgm:cxn modelId="{3F97CA4F-91BA-4A29-9047-28EEF29D35EB}" type="presParOf" srcId="{987712B7-8E6A-484C-B6C5-B0E9A48715B7}" destId="{93720BEF-05DA-4C21-8205-7372EBD86254}" srcOrd="0" destOrd="0" presId="urn:microsoft.com/office/officeart/2018/2/layout/IconVerticalSolidList"/>
    <dgm:cxn modelId="{7F0B40D5-1E71-40CF-A9F4-CBF6B0041785}" type="presParOf" srcId="{987712B7-8E6A-484C-B6C5-B0E9A48715B7}" destId="{B9547714-1790-44F0-9C93-8BA984DD8D46}" srcOrd="1" destOrd="0" presId="urn:microsoft.com/office/officeart/2018/2/layout/IconVerticalSolidList"/>
    <dgm:cxn modelId="{3B40B42F-97C2-462C-AE0D-25BE9CDF5896}" type="presParOf" srcId="{987712B7-8E6A-484C-B6C5-B0E9A48715B7}" destId="{5128D28A-1D6E-40E7-A462-D8933C6C2A8D}" srcOrd="2" destOrd="0" presId="urn:microsoft.com/office/officeart/2018/2/layout/IconVerticalSolidList"/>
    <dgm:cxn modelId="{622012C0-1780-44F8-A70F-231B16FC5EBD}" type="presParOf" srcId="{987712B7-8E6A-484C-B6C5-B0E9A48715B7}" destId="{7406F421-9539-4586-BD11-9BD098A81AAF}" srcOrd="3" destOrd="0" presId="urn:microsoft.com/office/officeart/2018/2/layout/IconVerticalSolidList"/>
    <dgm:cxn modelId="{3CC87622-5526-430E-ACB5-97A9C368D15F}" type="presParOf" srcId="{BC569860-EB65-4B15-B6B3-474574269344}" destId="{C32009E5-222C-4CE8-BAAD-762A76AF2522}" srcOrd="5" destOrd="0" presId="urn:microsoft.com/office/officeart/2018/2/layout/IconVerticalSolidList"/>
    <dgm:cxn modelId="{66706C1B-22C4-49A9-A503-4F2A94C84407}" type="presParOf" srcId="{BC569860-EB65-4B15-B6B3-474574269344}" destId="{5A21A41D-9C13-4F5A-834D-D7EA8BAB4BC3}" srcOrd="6" destOrd="0" presId="urn:microsoft.com/office/officeart/2018/2/layout/IconVerticalSolidList"/>
    <dgm:cxn modelId="{B37F8A86-E4B0-4968-B704-07DA50C09720}" type="presParOf" srcId="{5A21A41D-9C13-4F5A-834D-D7EA8BAB4BC3}" destId="{381531F6-4D79-42D9-9A73-54AF73A6B9B5}" srcOrd="0" destOrd="0" presId="urn:microsoft.com/office/officeart/2018/2/layout/IconVerticalSolidList"/>
    <dgm:cxn modelId="{488CFC80-9525-449D-B655-12D7F65084A5}" type="presParOf" srcId="{5A21A41D-9C13-4F5A-834D-D7EA8BAB4BC3}" destId="{99DBFB1B-4336-49EF-BD37-C8DC8F8BAE47}" srcOrd="1" destOrd="0" presId="urn:microsoft.com/office/officeart/2018/2/layout/IconVerticalSolidList"/>
    <dgm:cxn modelId="{D9035F20-E5E9-45D9-BFB2-76BD71901A5D}" type="presParOf" srcId="{5A21A41D-9C13-4F5A-834D-D7EA8BAB4BC3}" destId="{4001DEAC-0C8A-4680-8089-960A87BFF388}" srcOrd="2" destOrd="0" presId="urn:microsoft.com/office/officeart/2018/2/layout/IconVerticalSolidList"/>
    <dgm:cxn modelId="{6173724A-D8AD-488C-B134-F6B20FDFEE86}" type="presParOf" srcId="{5A21A41D-9C13-4F5A-834D-D7EA8BAB4BC3}" destId="{E2D921D3-A6FD-4A36-9741-534647832BA6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00860F1-6943-47BE-8688-BE2C687B2A0E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923346D-EB99-46C5-8FDE-BAFDE19EDF7E}">
      <dgm:prSet/>
      <dgm:spPr/>
      <dgm:t>
        <a:bodyPr/>
        <a:lstStyle/>
        <a:p>
          <a:pPr>
            <a:lnSpc>
              <a:spcPct val="100000"/>
            </a:lnSpc>
          </a:pPr>
          <a:r>
            <a:rPr lang="tr-TR"/>
            <a:t>Sistem 0: Uygulama eğitimlerine yönelik değerlendirme sistemidir. Bu sistemde süren uygulama eğitimlerinin not girişleri dönem sonunda tek seferde yapılır ve %100 ağırlığa sahiptir.</a:t>
          </a:r>
          <a:endParaRPr lang="en-US"/>
        </a:p>
      </dgm:t>
    </dgm:pt>
    <dgm:pt modelId="{9DBD4793-1D7A-4BC9-B5DC-B1EB93735214}" type="parTrans" cxnId="{89BE0B1A-046B-451D-A06E-A208270629D2}">
      <dgm:prSet/>
      <dgm:spPr/>
      <dgm:t>
        <a:bodyPr/>
        <a:lstStyle/>
        <a:p>
          <a:endParaRPr lang="en-US"/>
        </a:p>
      </dgm:t>
    </dgm:pt>
    <dgm:pt modelId="{5D9B551E-F168-4276-8C7D-501D559604D9}" type="sibTrans" cxnId="{89BE0B1A-046B-451D-A06E-A208270629D2}">
      <dgm:prSet/>
      <dgm:spPr/>
      <dgm:t>
        <a:bodyPr/>
        <a:lstStyle/>
        <a:p>
          <a:endParaRPr lang="en-US"/>
        </a:p>
      </dgm:t>
    </dgm:pt>
    <dgm:pt modelId="{8CD37A13-EF82-490E-A2FD-F4D7D0DD55A7}">
      <dgm:prSet/>
      <dgm:spPr/>
      <dgm:t>
        <a:bodyPr/>
        <a:lstStyle/>
        <a:p>
          <a:pPr>
            <a:lnSpc>
              <a:spcPct val="100000"/>
            </a:lnSpc>
          </a:pPr>
          <a:r>
            <a:rPr lang="tr-TR"/>
            <a:t>Sistem 1: Eşit ağırlığa sahip (%10) dört ara sınav bulunmaktadır. Dönem sonunda gerçekleştirilen final sınavının ağırlığı %60’tır.</a:t>
          </a:r>
          <a:endParaRPr lang="en-US"/>
        </a:p>
      </dgm:t>
    </dgm:pt>
    <dgm:pt modelId="{6B0B262D-3C28-4A3F-961B-8C65E44EBE3B}" type="parTrans" cxnId="{6E722224-8C0D-4072-B104-C3459571D484}">
      <dgm:prSet/>
      <dgm:spPr/>
      <dgm:t>
        <a:bodyPr/>
        <a:lstStyle/>
        <a:p>
          <a:endParaRPr lang="en-US"/>
        </a:p>
      </dgm:t>
    </dgm:pt>
    <dgm:pt modelId="{BDC5CEE7-642A-4747-B16E-E8AB80D16566}" type="sibTrans" cxnId="{6E722224-8C0D-4072-B104-C3459571D484}">
      <dgm:prSet/>
      <dgm:spPr/>
      <dgm:t>
        <a:bodyPr/>
        <a:lstStyle/>
        <a:p>
          <a:endParaRPr lang="en-US"/>
        </a:p>
      </dgm:t>
    </dgm:pt>
    <dgm:pt modelId="{A7D1FD8A-71D0-4F81-A18D-E50C21EE0610}">
      <dgm:prSet/>
      <dgm:spPr/>
      <dgm:t>
        <a:bodyPr/>
        <a:lstStyle/>
        <a:p>
          <a:pPr>
            <a:lnSpc>
              <a:spcPct val="100000"/>
            </a:lnSpc>
          </a:pPr>
          <a:r>
            <a:rPr lang="tr-TR"/>
            <a:t>Sistem 2: Eşit ağırlığa sahip (%20) iki ara sınav bulunmaktadır. Dönem sonunda gerçekleştirilen final sınavının ağırlığı %60’tır.</a:t>
          </a:r>
          <a:endParaRPr lang="en-US"/>
        </a:p>
      </dgm:t>
    </dgm:pt>
    <dgm:pt modelId="{5011C591-E86F-42E0-9FB7-A6B69BF9E2A4}" type="parTrans" cxnId="{6EC198EF-E8D1-436A-BDA7-828CE94FE5AE}">
      <dgm:prSet/>
      <dgm:spPr/>
      <dgm:t>
        <a:bodyPr/>
        <a:lstStyle/>
        <a:p>
          <a:endParaRPr lang="en-US"/>
        </a:p>
      </dgm:t>
    </dgm:pt>
    <dgm:pt modelId="{4EEEAF44-7D08-46B6-BB67-2D726C087620}" type="sibTrans" cxnId="{6EC198EF-E8D1-436A-BDA7-828CE94FE5AE}">
      <dgm:prSet/>
      <dgm:spPr/>
      <dgm:t>
        <a:bodyPr/>
        <a:lstStyle/>
        <a:p>
          <a:endParaRPr lang="en-US"/>
        </a:p>
      </dgm:t>
    </dgm:pt>
    <dgm:pt modelId="{E6158263-1E8E-429C-B3F2-E3E068CA9A7B}" type="pres">
      <dgm:prSet presAssocID="{200860F1-6943-47BE-8688-BE2C687B2A0E}" presName="root" presStyleCnt="0">
        <dgm:presLayoutVars>
          <dgm:dir/>
          <dgm:resizeHandles val="exact"/>
        </dgm:presLayoutVars>
      </dgm:prSet>
      <dgm:spPr/>
    </dgm:pt>
    <dgm:pt modelId="{0B84E814-ADF0-4C22-8FA5-7C63F50781A4}" type="pres">
      <dgm:prSet presAssocID="{5923346D-EB99-46C5-8FDE-BAFDE19EDF7E}" presName="compNode" presStyleCnt="0"/>
      <dgm:spPr/>
    </dgm:pt>
    <dgm:pt modelId="{7711FE4E-A6E5-453D-8AB7-AF95F19A96BF}" type="pres">
      <dgm:prSet presAssocID="{5923346D-EB99-46C5-8FDE-BAFDE19EDF7E}" presName="bgRect" presStyleLbl="bgShp" presStyleIdx="0" presStyleCnt="3"/>
      <dgm:spPr/>
    </dgm:pt>
    <dgm:pt modelId="{2304B535-ACCB-4986-B3B8-A7AB06D1A925}" type="pres">
      <dgm:prSet presAssocID="{5923346D-EB99-46C5-8FDE-BAFDE19EDF7E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Kontrol listesi"/>
        </a:ext>
      </dgm:extLst>
    </dgm:pt>
    <dgm:pt modelId="{3D5D0EAC-BA9F-44D8-81DD-1AA7C1F4C573}" type="pres">
      <dgm:prSet presAssocID="{5923346D-EB99-46C5-8FDE-BAFDE19EDF7E}" presName="spaceRect" presStyleCnt="0"/>
      <dgm:spPr/>
    </dgm:pt>
    <dgm:pt modelId="{84ABAB0C-DD09-4DE6-B6C1-58068E2E06C4}" type="pres">
      <dgm:prSet presAssocID="{5923346D-EB99-46C5-8FDE-BAFDE19EDF7E}" presName="parTx" presStyleLbl="revTx" presStyleIdx="0" presStyleCnt="3">
        <dgm:presLayoutVars>
          <dgm:chMax val="0"/>
          <dgm:chPref val="0"/>
        </dgm:presLayoutVars>
      </dgm:prSet>
      <dgm:spPr/>
    </dgm:pt>
    <dgm:pt modelId="{7CCFF1E1-6F5E-4F19-8ABE-434B49A6E6EA}" type="pres">
      <dgm:prSet presAssocID="{5D9B551E-F168-4276-8C7D-501D559604D9}" presName="sibTrans" presStyleCnt="0"/>
      <dgm:spPr/>
    </dgm:pt>
    <dgm:pt modelId="{23814284-538C-4D94-9258-6D0901F3833A}" type="pres">
      <dgm:prSet presAssocID="{8CD37A13-EF82-490E-A2FD-F4D7D0DD55A7}" presName="compNode" presStyleCnt="0"/>
      <dgm:spPr/>
    </dgm:pt>
    <dgm:pt modelId="{3ADB493E-FAF7-43C3-87B6-5918A529DF26}" type="pres">
      <dgm:prSet presAssocID="{8CD37A13-EF82-490E-A2FD-F4D7D0DD55A7}" presName="bgRect" presStyleLbl="bgShp" presStyleIdx="1" presStyleCnt="3"/>
      <dgm:spPr/>
    </dgm:pt>
    <dgm:pt modelId="{8920BEF2-43B0-4E04-87D2-DB5D14E3873F}" type="pres">
      <dgm:prSet presAssocID="{8CD37A13-EF82-490E-A2FD-F4D7D0DD55A7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Graduation Cap"/>
        </a:ext>
      </dgm:extLst>
    </dgm:pt>
    <dgm:pt modelId="{49CA5940-CA56-42EB-90C6-3A9A01F3E1EB}" type="pres">
      <dgm:prSet presAssocID="{8CD37A13-EF82-490E-A2FD-F4D7D0DD55A7}" presName="spaceRect" presStyleCnt="0"/>
      <dgm:spPr/>
    </dgm:pt>
    <dgm:pt modelId="{C9CEB8C1-52D9-46FA-A486-9438528A9D94}" type="pres">
      <dgm:prSet presAssocID="{8CD37A13-EF82-490E-A2FD-F4D7D0DD55A7}" presName="parTx" presStyleLbl="revTx" presStyleIdx="1" presStyleCnt="3">
        <dgm:presLayoutVars>
          <dgm:chMax val="0"/>
          <dgm:chPref val="0"/>
        </dgm:presLayoutVars>
      </dgm:prSet>
      <dgm:spPr/>
    </dgm:pt>
    <dgm:pt modelId="{48F02707-3256-438C-8031-F86950EA46B2}" type="pres">
      <dgm:prSet presAssocID="{BDC5CEE7-642A-4747-B16E-E8AB80D16566}" presName="sibTrans" presStyleCnt="0"/>
      <dgm:spPr/>
    </dgm:pt>
    <dgm:pt modelId="{04E5112E-67E7-48C6-A944-D85430A5F761}" type="pres">
      <dgm:prSet presAssocID="{A7D1FD8A-71D0-4F81-A18D-E50C21EE0610}" presName="compNode" presStyleCnt="0"/>
      <dgm:spPr/>
    </dgm:pt>
    <dgm:pt modelId="{11F4B8A8-BCE4-4938-8B27-4781E95E0BAC}" type="pres">
      <dgm:prSet presAssocID="{A7D1FD8A-71D0-4F81-A18D-E50C21EE0610}" presName="bgRect" presStyleLbl="bgShp" presStyleIdx="2" presStyleCnt="3"/>
      <dgm:spPr/>
    </dgm:pt>
    <dgm:pt modelId="{70CAD06A-B6BB-4CE2-9FAD-26C9424CACAF}" type="pres">
      <dgm:prSet presAssocID="{A7D1FD8A-71D0-4F81-A18D-E50C21EE0610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iploma Roll"/>
        </a:ext>
      </dgm:extLst>
    </dgm:pt>
    <dgm:pt modelId="{956AA621-F4F5-4ECB-9DBC-CB9545DDCFAB}" type="pres">
      <dgm:prSet presAssocID="{A7D1FD8A-71D0-4F81-A18D-E50C21EE0610}" presName="spaceRect" presStyleCnt="0"/>
      <dgm:spPr/>
    </dgm:pt>
    <dgm:pt modelId="{9987D9B6-573A-4EEA-9657-78AA0E8C1DA6}" type="pres">
      <dgm:prSet presAssocID="{A7D1FD8A-71D0-4F81-A18D-E50C21EE0610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89BE0B1A-046B-451D-A06E-A208270629D2}" srcId="{200860F1-6943-47BE-8688-BE2C687B2A0E}" destId="{5923346D-EB99-46C5-8FDE-BAFDE19EDF7E}" srcOrd="0" destOrd="0" parTransId="{9DBD4793-1D7A-4BC9-B5DC-B1EB93735214}" sibTransId="{5D9B551E-F168-4276-8C7D-501D559604D9}"/>
    <dgm:cxn modelId="{FEE6A81D-6DD3-4DFD-90F5-C2C3F90FEBF5}" type="presOf" srcId="{5923346D-EB99-46C5-8FDE-BAFDE19EDF7E}" destId="{84ABAB0C-DD09-4DE6-B6C1-58068E2E06C4}" srcOrd="0" destOrd="0" presId="urn:microsoft.com/office/officeart/2018/2/layout/IconVerticalSolidList"/>
    <dgm:cxn modelId="{6E722224-8C0D-4072-B104-C3459571D484}" srcId="{200860F1-6943-47BE-8688-BE2C687B2A0E}" destId="{8CD37A13-EF82-490E-A2FD-F4D7D0DD55A7}" srcOrd="1" destOrd="0" parTransId="{6B0B262D-3C28-4A3F-961B-8C65E44EBE3B}" sibTransId="{BDC5CEE7-642A-4747-B16E-E8AB80D16566}"/>
    <dgm:cxn modelId="{16B8F8BA-FDA8-4C03-988B-3E02579D5794}" type="presOf" srcId="{8CD37A13-EF82-490E-A2FD-F4D7D0DD55A7}" destId="{C9CEB8C1-52D9-46FA-A486-9438528A9D94}" srcOrd="0" destOrd="0" presId="urn:microsoft.com/office/officeart/2018/2/layout/IconVerticalSolidList"/>
    <dgm:cxn modelId="{6EC198EF-E8D1-436A-BDA7-828CE94FE5AE}" srcId="{200860F1-6943-47BE-8688-BE2C687B2A0E}" destId="{A7D1FD8A-71D0-4F81-A18D-E50C21EE0610}" srcOrd="2" destOrd="0" parTransId="{5011C591-E86F-42E0-9FB7-A6B69BF9E2A4}" sibTransId="{4EEEAF44-7D08-46B6-BB67-2D726C087620}"/>
    <dgm:cxn modelId="{24F2EAFA-AEA1-4308-85C6-7E9EE6A06B29}" type="presOf" srcId="{200860F1-6943-47BE-8688-BE2C687B2A0E}" destId="{E6158263-1E8E-429C-B3F2-E3E068CA9A7B}" srcOrd="0" destOrd="0" presId="urn:microsoft.com/office/officeart/2018/2/layout/IconVerticalSolidList"/>
    <dgm:cxn modelId="{6FD94FFB-DEB9-4C05-BA1F-6E85316D8404}" type="presOf" srcId="{A7D1FD8A-71D0-4F81-A18D-E50C21EE0610}" destId="{9987D9B6-573A-4EEA-9657-78AA0E8C1DA6}" srcOrd="0" destOrd="0" presId="urn:microsoft.com/office/officeart/2018/2/layout/IconVerticalSolidList"/>
    <dgm:cxn modelId="{4D7B8C17-8C77-469B-8DDB-FC627C0D22AD}" type="presParOf" srcId="{E6158263-1E8E-429C-B3F2-E3E068CA9A7B}" destId="{0B84E814-ADF0-4C22-8FA5-7C63F50781A4}" srcOrd="0" destOrd="0" presId="urn:microsoft.com/office/officeart/2018/2/layout/IconVerticalSolidList"/>
    <dgm:cxn modelId="{FBD84D10-C430-4A19-9D3E-10BE9783507B}" type="presParOf" srcId="{0B84E814-ADF0-4C22-8FA5-7C63F50781A4}" destId="{7711FE4E-A6E5-453D-8AB7-AF95F19A96BF}" srcOrd="0" destOrd="0" presId="urn:microsoft.com/office/officeart/2018/2/layout/IconVerticalSolidList"/>
    <dgm:cxn modelId="{34BF7A02-DFA4-4665-B8D2-CE39ABF2894F}" type="presParOf" srcId="{0B84E814-ADF0-4C22-8FA5-7C63F50781A4}" destId="{2304B535-ACCB-4986-B3B8-A7AB06D1A925}" srcOrd="1" destOrd="0" presId="urn:microsoft.com/office/officeart/2018/2/layout/IconVerticalSolidList"/>
    <dgm:cxn modelId="{D698951D-C8D1-4D61-BF4D-266C858223A6}" type="presParOf" srcId="{0B84E814-ADF0-4C22-8FA5-7C63F50781A4}" destId="{3D5D0EAC-BA9F-44D8-81DD-1AA7C1F4C573}" srcOrd="2" destOrd="0" presId="urn:microsoft.com/office/officeart/2018/2/layout/IconVerticalSolidList"/>
    <dgm:cxn modelId="{94E83525-315A-44CF-AB47-1F94B244DD5D}" type="presParOf" srcId="{0B84E814-ADF0-4C22-8FA5-7C63F50781A4}" destId="{84ABAB0C-DD09-4DE6-B6C1-58068E2E06C4}" srcOrd="3" destOrd="0" presId="urn:microsoft.com/office/officeart/2018/2/layout/IconVerticalSolidList"/>
    <dgm:cxn modelId="{E576849F-EA3B-4099-ADB5-EED068CD44BB}" type="presParOf" srcId="{E6158263-1E8E-429C-B3F2-E3E068CA9A7B}" destId="{7CCFF1E1-6F5E-4F19-8ABE-434B49A6E6EA}" srcOrd="1" destOrd="0" presId="urn:microsoft.com/office/officeart/2018/2/layout/IconVerticalSolidList"/>
    <dgm:cxn modelId="{9E643F20-5EB8-44B2-867A-D22FE35032D0}" type="presParOf" srcId="{E6158263-1E8E-429C-B3F2-E3E068CA9A7B}" destId="{23814284-538C-4D94-9258-6D0901F3833A}" srcOrd="2" destOrd="0" presId="urn:microsoft.com/office/officeart/2018/2/layout/IconVerticalSolidList"/>
    <dgm:cxn modelId="{924539AD-123B-4C40-8590-CA95CB064AD4}" type="presParOf" srcId="{23814284-538C-4D94-9258-6D0901F3833A}" destId="{3ADB493E-FAF7-43C3-87B6-5918A529DF26}" srcOrd="0" destOrd="0" presId="urn:microsoft.com/office/officeart/2018/2/layout/IconVerticalSolidList"/>
    <dgm:cxn modelId="{078DFC45-7826-4F68-96DF-412FB562CCF2}" type="presParOf" srcId="{23814284-538C-4D94-9258-6D0901F3833A}" destId="{8920BEF2-43B0-4E04-87D2-DB5D14E3873F}" srcOrd="1" destOrd="0" presId="urn:microsoft.com/office/officeart/2018/2/layout/IconVerticalSolidList"/>
    <dgm:cxn modelId="{5327F98B-FF3D-4EAD-8F5C-1E14DA6B1C18}" type="presParOf" srcId="{23814284-538C-4D94-9258-6D0901F3833A}" destId="{49CA5940-CA56-42EB-90C6-3A9A01F3E1EB}" srcOrd="2" destOrd="0" presId="urn:microsoft.com/office/officeart/2018/2/layout/IconVerticalSolidList"/>
    <dgm:cxn modelId="{37BA4E67-35A1-4D72-AD8F-FBF1F98C8E44}" type="presParOf" srcId="{23814284-538C-4D94-9258-6D0901F3833A}" destId="{C9CEB8C1-52D9-46FA-A486-9438528A9D94}" srcOrd="3" destOrd="0" presId="urn:microsoft.com/office/officeart/2018/2/layout/IconVerticalSolidList"/>
    <dgm:cxn modelId="{0D6F6C65-5F3C-45E2-AF2D-5C09CA5B2E77}" type="presParOf" srcId="{E6158263-1E8E-429C-B3F2-E3E068CA9A7B}" destId="{48F02707-3256-438C-8031-F86950EA46B2}" srcOrd="3" destOrd="0" presId="urn:microsoft.com/office/officeart/2018/2/layout/IconVerticalSolidList"/>
    <dgm:cxn modelId="{C3C71F54-B897-4962-9376-617754B46898}" type="presParOf" srcId="{E6158263-1E8E-429C-B3F2-E3E068CA9A7B}" destId="{04E5112E-67E7-48C6-A944-D85430A5F761}" srcOrd="4" destOrd="0" presId="urn:microsoft.com/office/officeart/2018/2/layout/IconVerticalSolidList"/>
    <dgm:cxn modelId="{5F65AEB5-3C05-419B-826B-AEB805B20E9A}" type="presParOf" srcId="{04E5112E-67E7-48C6-A944-D85430A5F761}" destId="{11F4B8A8-BCE4-4938-8B27-4781E95E0BAC}" srcOrd="0" destOrd="0" presId="urn:microsoft.com/office/officeart/2018/2/layout/IconVerticalSolidList"/>
    <dgm:cxn modelId="{36C114D2-78B7-47C8-8FBD-0C3417A7382C}" type="presParOf" srcId="{04E5112E-67E7-48C6-A944-D85430A5F761}" destId="{70CAD06A-B6BB-4CE2-9FAD-26C9424CACAF}" srcOrd="1" destOrd="0" presId="urn:microsoft.com/office/officeart/2018/2/layout/IconVerticalSolidList"/>
    <dgm:cxn modelId="{0CCA5BD0-BEAE-4E0C-9502-BB8EBC7C1D02}" type="presParOf" srcId="{04E5112E-67E7-48C6-A944-D85430A5F761}" destId="{956AA621-F4F5-4ECB-9DBC-CB9545DDCFAB}" srcOrd="2" destOrd="0" presId="urn:microsoft.com/office/officeart/2018/2/layout/IconVerticalSolidList"/>
    <dgm:cxn modelId="{48FE9DEF-FA06-4121-A72A-EC5F12692222}" type="presParOf" srcId="{04E5112E-67E7-48C6-A944-D85430A5F761}" destId="{9987D9B6-573A-4EEA-9657-78AA0E8C1DA6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F980805-6D98-4533-9F16-33F8F7D19E7C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6F3742C-99EA-41C2-A03F-9EC889D97053}">
      <dgm:prSet/>
      <dgm:spPr/>
      <dgm:t>
        <a:bodyPr/>
        <a:lstStyle/>
        <a:p>
          <a:pPr>
            <a:lnSpc>
              <a:spcPct val="100000"/>
            </a:lnSpc>
          </a:pPr>
          <a:r>
            <a:rPr lang="tr-TR"/>
            <a:t>Sistem 3: %10 ağırlığa sahip iki ara sınav ve %20 ağırlığa sahip bir ara sınavdan oluşur. Dönem sonunda gerçekleştirilen final sınavının ağırlığı %60’tır.</a:t>
          </a:r>
          <a:endParaRPr lang="en-US"/>
        </a:p>
      </dgm:t>
    </dgm:pt>
    <dgm:pt modelId="{22E9F726-44BD-41C5-8F59-B1CAA97364AD}" type="parTrans" cxnId="{8E6CFB55-7882-4585-AA9B-62B5A61527A7}">
      <dgm:prSet/>
      <dgm:spPr/>
      <dgm:t>
        <a:bodyPr/>
        <a:lstStyle/>
        <a:p>
          <a:endParaRPr lang="en-US"/>
        </a:p>
      </dgm:t>
    </dgm:pt>
    <dgm:pt modelId="{4118A5F2-ABF5-4BD1-BAED-F1CF4C3AEA85}" type="sibTrans" cxnId="{8E6CFB55-7882-4585-AA9B-62B5A61527A7}">
      <dgm:prSet/>
      <dgm:spPr/>
      <dgm:t>
        <a:bodyPr/>
        <a:lstStyle/>
        <a:p>
          <a:endParaRPr lang="en-US"/>
        </a:p>
      </dgm:t>
    </dgm:pt>
    <dgm:pt modelId="{F47842DA-CE5B-41AB-AC4C-6D3182622F8A}">
      <dgm:prSet/>
      <dgm:spPr/>
      <dgm:t>
        <a:bodyPr/>
        <a:lstStyle/>
        <a:p>
          <a:pPr>
            <a:lnSpc>
              <a:spcPct val="100000"/>
            </a:lnSpc>
          </a:pPr>
          <a:r>
            <a:rPr lang="tr-TR"/>
            <a:t>Sistem 4: %40 ağırlığa sahip bir ara sınav bulunmaktadır. Dönem sonunda gerçekleştirilen final sınavının ağırlığı %60’tır.</a:t>
          </a:r>
          <a:endParaRPr lang="en-US"/>
        </a:p>
      </dgm:t>
    </dgm:pt>
    <dgm:pt modelId="{84320674-4FE9-48A4-9171-3E73A4DDCF38}" type="parTrans" cxnId="{5C7A263A-D38B-4CFD-BBBC-C22DDBAFD52B}">
      <dgm:prSet/>
      <dgm:spPr/>
      <dgm:t>
        <a:bodyPr/>
        <a:lstStyle/>
        <a:p>
          <a:endParaRPr lang="en-US"/>
        </a:p>
      </dgm:t>
    </dgm:pt>
    <dgm:pt modelId="{40B4A4B0-76A6-48F8-B679-2D03C533D763}" type="sibTrans" cxnId="{5C7A263A-D38B-4CFD-BBBC-C22DDBAFD52B}">
      <dgm:prSet/>
      <dgm:spPr/>
      <dgm:t>
        <a:bodyPr/>
        <a:lstStyle/>
        <a:p>
          <a:endParaRPr lang="en-US"/>
        </a:p>
      </dgm:t>
    </dgm:pt>
    <dgm:pt modelId="{D0E1B437-4AB7-4644-920B-37FFA298FB40}">
      <dgm:prSet/>
      <dgm:spPr/>
      <dgm:t>
        <a:bodyPr/>
        <a:lstStyle/>
        <a:p>
          <a:pPr>
            <a:lnSpc>
              <a:spcPct val="100000"/>
            </a:lnSpc>
          </a:pPr>
          <a:r>
            <a:rPr lang="tr-TR"/>
            <a:t>Sistem 5: %100 ağırlığa sahip olan dönem sonunda yapılan bir değerlendirmeden oluşur. İş yükü hesabında ev çalışmaları yer almaktadır.</a:t>
          </a:r>
          <a:endParaRPr lang="en-US"/>
        </a:p>
      </dgm:t>
    </dgm:pt>
    <dgm:pt modelId="{06EB7C41-CB4D-4548-AB57-2628AAC2AC65}" type="parTrans" cxnId="{26A1891B-E27B-45CD-93AB-5E8EC9268B0F}">
      <dgm:prSet/>
      <dgm:spPr/>
      <dgm:t>
        <a:bodyPr/>
        <a:lstStyle/>
        <a:p>
          <a:endParaRPr lang="en-US"/>
        </a:p>
      </dgm:t>
    </dgm:pt>
    <dgm:pt modelId="{06696B7E-7490-4943-AAEC-DF6FAFCCE973}" type="sibTrans" cxnId="{26A1891B-E27B-45CD-93AB-5E8EC9268B0F}">
      <dgm:prSet/>
      <dgm:spPr/>
      <dgm:t>
        <a:bodyPr/>
        <a:lstStyle/>
        <a:p>
          <a:endParaRPr lang="en-US"/>
        </a:p>
      </dgm:t>
    </dgm:pt>
    <dgm:pt modelId="{059BC760-4A4E-4CA5-8D36-9A4DEE76D2CC}" type="pres">
      <dgm:prSet presAssocID="{8F980805-6D98-4533-9F16-33F8F7D19E7C}" presName="root" presStyleCnt="0">
        <dgm:presLayoutVars>
          <dgm:dir/>
          <dgm:resizeHandles val="exact"/>
        </dgm:presLayoutVars>
      </dgm:prSet>
      <dgm:spPr/>
    </dgm:pt>
    <dgm:pt modelId="{400F5F4F-A7BB-4B20-B162-1F625A3338C5}" type="pres">
      <dgm:prSet presAssocID="{86F3742C-99EA-41C2-A03F-9EC889D97053}" presName="compNode" presStyleCnt="0"/>
      <dgm:spPr/>
    </dgm:pt>
    <dgm:pt modelId="{6FE1C53D-F511-468B-A13E-4A305B3A3251}" type="pres">
      <dgm:prSet presAssocID="{86F3742C-99EA-41C2-A03F-9EC889D97053}" presName="bgRect" presStyleLbl="bgShp" presStyleIdx="0" presStyleCnt="3"/>
      <dgm:spPr/>
    </dgm:pt>
    <dgm:pt modelId="{B38666D2-452F-4297-83E3-AAFC3217108D}" type="pres">
      <dgm:prSet presAssocID="{86F3742C-99EA-41C2-A03F-9EC889D97053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ıçan"/>
        </a:ext>
      </dgm:extLst>
    </dgm:pt>
    <dgm:pt modelId="{FD739545-74D5-4581-A349-B0C8258AFF96}" type="pres">
      <dgm:prSet presAssocID="{86F3742C-99EA-41C2-A03F-9EC889D97053}" presName="spaceRect" presStyleCnt="0"/>
      <dgm:spPr/>
    </dgm:pt>
    <dgm:pt modelId="{B65863E2-AD93-4ADF-B91D-1997C2AD67E4}" type="pres">
      <dgm:prSet presAssocID="{86F3742C-99EA-41C2-A03F-9EC889D97053}" presName="parTx" presStyleLbl="revTx" presStyleIdx="0" presStyleCnt="3">
        <dgm:presLayoutVars>
          <dgm:chMax val="0"/>
          <dgm:chPref val="0"/>
        </dgm:presLayoutVars>
      </dgm:prSet>
      <dgm:spPr/>
    </dgm:pt>
    <dgm:pt modelId="{0CE4DADF-9969-448D-B37E-BEA9C0093A91}" type="pres">
      <dgm:prSet presAssocID="{4118A5F2-ABF5-4BD1-BAED-F1CF4C3AEA85}" presName="sibTrans" presStyleCnt="0"/>
      <dgm:spPr/>
    </dgm:pt>
    <dgm:pt modelId="{D980CBF1-4612-4159-9D08-09B0CF0C0394}" type="pres">
      <dgm:prSet presAssocID="{F47842DA-CE5B-41AB-AC4C-6D3182622F8A}" presName="compNode" presStyleCnt="0"/>
      <dgm:spPr/>
    </dgm:pt>
    <dgm:pt modelId="{410F9029-3C32-4615-BC07-30C094E3CA1D}" type="pres">
      <dgm:prSet presAssocID="{F47842DA-CE5B-41AB-AC4C-6D3182622F8A}" presName="bgRect" presStyleLbl="bgShp" presStyleIdx="1" presStyleCnt="3"/>
      <dgm:spPr/>
    </dgm:pt>
    <dgm:pt modelId="{06A10F7E-416A-4CE4-A509-946DE436310C}" type="pres">
      <dgm:prSet presAssocID="{F47842DA-CE5B-41AB-AC4C-6D3182622F8A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iploma Roll"/>
        </a:ext>
      </dgm:extLst>
    </dgm:pt>
    <dgm:pt modelId="{3F583CE6-61E8-4F53-908B-660A4D708882}" type="pres">
      <dgm:prSet presAssocID="{F47842DA-CE5B-41AB-AC4C-6D3182622F8A}" presName="spaceRect" presStyleCnt="0"/>
      <dgm:spPr/>
    </dgm:pt>
    <dgm:pt modelId="{8FF29F5C-23AA-486F-B72B-A44A895FE038}" type="pres">
      <dgm:prSet presAssocID="{F47842DA-CE5B-41AB-AC4C-6D3182622F8A}" presName="parTx" presStyleLbl="revTx" presStyleIdx="1" presStyleCnt="3">
        <dgm:presLayoutVars>
          <dgm:chMax val="0"/>
          <dgm:chPref val="0"/>
        </dgm:presLayoutVars>
      </dgm:prSet>
      <dgm:spPr/>
    </dgm:pt>
    <dgm:pt modelId="{A8E14970-6511-4717-B065-7C787294BA5F}" type="pres">
      <dgm:prSet presAssocID="{40B4A4B0-76A6-48F8-B679-2D03C533D763}" presName="sibTrans" presStyleCnt="0"/>
      <dgm:spPr/>
    </dgm:pt>
    <dgm:pt modelId="{1FE4D0A9-2A5E-416E-930F-3FC74827B2CD}" type="pres">
      <dgm:prSet presAssocID="{D0E1B437-4AB7-4644-920B-37FFA298FB40}" presName="compNode" presStyleCnt="0"/>
      <dgm:spPr/>
    </dgm:pt>
    <dgm:pt modelId="{191D7A84-A7E0-42CD-8A98-73B49BB11034}" type="pres">
      <dgm:prSet presAssocID="{D0E1B437-4AB7-4644-920B-37FFA298FB40}" presName="bgRect" presStyleLbl="bgShp" presStyleIdx="2" presStyleCnt="3"/>
      <dgm:spPr/>
    </dgm:pt>
    <dgm:pt modelId="{1606AB80-E25C-4321-8404-ACD2CFCC0099}" type="pres">
      <dgm:prSet presAssocID="{D0E1B437-4AB7-4644-920B-37FFA298FB40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Kaptan"/>
        </a:ext>
      </dgm:extLst>
    </dgm:pt>
    <dgm:pt modelId="{D74AE84F-FF3D-49D2-9545-17061C81B49E}" type="pres">
      <dgm:prSet presAssocID="{D0E1B437-4AB7-4644-920B-37FFA298FB40}" presName="spaceRect" presStyleCnt="0"/>
      <dgm:spPr/>
    </dgm:pt>
    <dgm:pt modelId="{D957558E-C74E-4137-8576-3E599E7E493E}" type="pres">
      <dgm:prSet presAssocID="{D0E1B437-4AB7-4644-920B-37FFA298FB40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26A1891B-E27B-45CD-93AB-5E8EC9268B0F}" srcId="{8F980805-6D98-4533-9F16-33F8F7D19E7C}" destId="{D0E1B437-4AB7-4644-920B-37FFA298FB40}" srcOrd="2" destOrd="0" parTransId="{06EB7C41-CB4D-4548-AB57-2628AAC2AC65}" sibTransId="{06696B7E-7490-4943-AAEC-DF6FAFCCE973}"/>
    <dgm:cxn modelId="{BA67FB2C-F4DC-4604-9BE4-2BA29F9508DE}" type="presOf" srcId="{D0E1B437-4AB7-4644-920B-37FFA298FB40}" destId="{D957558E-C74E-4137-8576-3E599E7E493E}" srcOrd="0" destOrd="0" presId="urn:microsoft.com/office/officeart/2018/2/layout/IconVerticalSolidList"/>
    <dgm:cxn modelId="{5C7A263A-D38B-4CFD-BBBC-C22DDBAFD52B}" srcId="{8F980805-6D98-4533-9F16-33F8F7D19E7C}" destId="{F47842DA-CE5B-41AB-AC4C-6D3182622F8A}" srcOrd="1" destOrd="0" parTransId="{84320674-4FE9-48A4-9171-3E73A4DDCF38}" sibTransId="{40B4A4B0-76A6-48F8-B679-2D03C533D763}"/>
    <dgm:cxn modelId="{8E6CFB55-7882-4585-AA9B-62B5A61527A7}" srcId="{8F980805-6D98-4533-9F16-33F8F7D19E7C}" destId="{86F3742C-99EA-41C2-A03F-9EC889D97053}" srcOrd="0" destOrd="0" parTransId="{22E9F726-44BD-41C5-8F59-B1CAA97364AD}" sibTransId="{4118A5F2-ABF5-4BD1-BAED-F1CF4C3AEA85}"/>
    <dgm:cxn modelId="{16FB9760-E0D9-41C9-B8A1-FB6979459B4F}" type="presOf" srcId="{8F980805-6D98-4533-9F16-33F8F7D19E7C}" destId="{059BC760-4A4E-4CA5-8D36-9A4DEE76D2CC}" srcOrd="0" destOrd="0" presId="urn:microsoft.com/office/officeart/2018/2/layout/IconVerticalSolidList"/>
    <dgm:cxn modelId="{9319D490-65AA-4F21-8B5B-74A11CF81595}" type="presOf" srcId="{86F3742C-99EA-41C2-A03F-9EC889D97053}" destId="{B65863E2-AD93-4ADF-B91D-1997C2AD67E4}" srcOrd="0" destOrd="0" presId="urn:microsoft.com/office/officeart/2018/2/layout/IconVerticalSolidList"/>
    <dgm:cxn modelId="{FB98A9F4-7E0A-426F-8F89-570F84D5E6AD}" type="presOf" srcId="{F47842DA-CE5B-41AB-AC4C-6D3182622F8A}" destId="{8FF29F5C-23AA-486F-B72B-A44A895FE038}" srcOrd="0" destOrd="0" presId="urn:microsoft.com/office/officeart/2018/2/layout/IconVerticalSolidList"/>
    <dgm:cxn modelId="{5ECC4E51-60C0-4804-9940-BFC4FA108D19}" type="presParOf" srcId="{059BC760-4A4E-4CA5-8D36-9A4DEE76D2CC}" destId="{400F5F4F-A7BB-4B20-B162-1F625A3338C5}" srcOrd="0" destOrd="0" presId="urn:microsoft.com/office/officeart/2018/2/layout/IconVerticalSolidList"/>
    <dgm:cxn modelId="{DC2B7B67-8EB9-4331-811E-CF67A20F0715}" type="presParOf" srcId="{400F5F4F-A7BB-4B20-B162-1F625A3338C5}" destId="{6FE1C53D-F511-468B-A13E-4A305B3A3251}" srcOrd="0" destOrd="0" presId="urn:microsoft.com/office/officeart/2018/2/layout/IconVerticalSolidList"/>
    <dgm:cxn modelId="{1FEE439A-C980-4D33-BF4B-E84233C126C8}" type="presParOf" srcId="{400F5F4F-A7BB-4B20-B162-1F625A3338C5}" destId="{B38666D2-452F-4297-83E3-AAFC3217108D}" srcOrd="1" destOrd="0" presId="urn:microsoft.com/office/officeart/2018/2/layout/IconVerticalSolidList"/>
    <dgm:cxn modelId="{7C71DA83-8335-4FBE-921F-376FB494E6F8}" type="presParOf" srcId="{400F5F4F-A7BB-4B20-B162-1F625A3338C5}" destId="{FD739545-74D5-4581-A349-B0C8258AFF96}" srcOrd="2" destOrd="0" presId="urn:microsoft.com/office/officeart/2018/2/layout/IconVerticalSolidList"/>
    <dgm:cxn modelId="{B0B42F79-725C-4C65-8D09-802CE21E9DE4}" type="presParOf" srcId="{400F5F4F-A7BB-4B20-B162-1F625A3338C5}" destId="{B65863E2-AD93-4ADF-B91D-1997C2AD67E4}" srcOrd="3" destOrd="0" presId="urn:microsoft.com/office/officeart/2018/2/layout/IconVerticalSolidList"/>
    <dgm:cxn modelId="{152E28CE-DAAB-4A39-B675-587114AFF2E4}" type="presParOf" srcId="{059BC760-4A4E-4CA5-8D36-9A4DEE76D2CC}" destId="{0CE4DADF-9969-448D-B37E-BEA9C0093A91}" srcOrd="1" destOrd="0" presId="urn:microsoft.com/office/officeart/2018/2/layout/IconVerticalSolidList"/>
    <dgm:cxn modelId="{23A3C90D-C2D0-489E-94ED-1A284B3BFB4C}" type="presParOf" srcId="{059BC760-4A4E-4CA5-8D36-9A4DEE76D2CC}" destId="{D980CBF1-4612-4159-9D08-09B0CF0C0394}" srcOrd="2" destOrd="0" presId="urn:microsoft.com/office/officeart/2018/2/layout/IconVerticalSolidList"/>
    <dgm:cxn modelId="{163B53B5-A795-4D91-B138-A897FE75CC00}" type="presParOf" srcId="{D980CBF1-4612-4159-9D08-09B0CF0C0394}" destId="{410F9029-3C32-4615-BC07-30C094E3CA1D}" srcOrd="0" destOrd="0" presId="urn:microsoft.com/office/officeart/2018/2/layout/IconVerticalSolidList"/>
    <dgm:cxn modelId="{EF780DFC-1FC3-4A9D-B9DC-6E35EC5AFAE3}" type="presParOf" srcId="{D980CBF1-4612-4159-9D08-09B0CF0C0394}" destId="{06A10F7E-416A-4CE4-A509-946DE436310C}" srcOrd="1" destOrd="0" presId="urn:microsoft.com/office/officeart/2018/2/layout/IconVerticalSolidList"/>
    <dgm:cxn modelId="{C6E69370-4787-49EC-B871-17EF71C4BC8C}" type="presParOf" srcId="{D980CBF1-4612-4159-9D08-09B0CF0C0394}" destId="{3F583CE6-61E8-4F53-908B-660A4D708882}" srcOrd="2" destOrd="0" presId="urn:microsoft.com/office/officeart/2018/2/layout/IconVerticalSolidList"/>
    <dgm:cxn modelId="{64D23841-C758-460C-B1D0-58F1D92CC395}" type="presParOf" srcId="{D980CBF1-4612-4159-9D08-09B0CF0C0394}" destId="{8FF29F5C-23AA-486F-B72B-A44A895FE038}" srcOrd="3" destOrd="0" presId="urn:microsoft.com/office/officeart/2018/2/layout/IconVerticalSolidList"/>
    <dgm:cxn modelId="{3A2B54C1-5E37-4AE9-97ED-ACE3AAFFD854}" type="presParOf" srcId="{059BC760-4A4E-4CA5-8D36-9A4DEE76D2CC}" destId="{A8E14970-6511-4717-B065-7C787294BA5F}" srcOrd="3" destOrd="0" presId="urn:microsoft.com/office/officeart/2018/2/layout/IconVerticalSolidList"/>
    <dgm:cxn modelId="{9D45848B-4BB4-4C18-B5F0-937E7CDF9A5D}" type="presParOf" srcId="{059BC760-4A4E-4CA5-8D36-9A4DEE76D2CC}" destId="{1FE4D0A9-2A5E-416E-930F-3FC74827B2CD}" srcOrd="4" destOrd="0" presId="urn:microsoft.com/office/officeart/2018/2/layout/IconVerticalSolidList"/>
    <dgm:cxn modelId="{25343399-3995-4882-84DC-47BB10FE7AFE}" type="presParOf" srcId="{1FE4D0A9-2A5E-416E-930F-3FC74827B2CD}" destId="{191D7A84-A7E0-42CD-8A98-73B49BB11034}" srcOrd="0" destOrd="0" presId="urn:microsoft.com/office/officeart/2018/2/layout/IconVerticalSolidList"/>
    <dgm:cxn modelId="{7BF4F114-3A91-48C6-852F-A1BCCD9934AB}" type="presParOf" srcId="{1FE4D0A9-2A5E-416E-930F-3FC74827B2CD}" destId="{1606AB80-E25C-4321-8404-ACD2CFCC0099}" srcOrd="1" destOrd="0" presId="urn:microsoft.com/office/officeart/2018/2/layout/IconVerticalSolidList"/>
    <dgm:cxn modelId="{76714A58-5790-4CC7-B263-9C4BD169A410}" type="presParOf" srcId="{1FE4D0A9-2A5E-416E-930F-3FC74827B2CD}" destId="{D74AE84F-FF3D-49D2-9545-17061C81B49E}" srcOrd="2" destOrd="0" presId="urn:microsoft.com/office/officeart/2018/2/layout/IconVerticalSolidList"/>
    <dgm:cxn modelId="{CEDA7E72-1CBF-43B8-9CFE-21289C3F29D3}" type="presParOf" srcId="{1FE4D0A9-2A5E-416E-930F-3FC74827B2CD}" destId="{D957558E-C74E-4137-8576-3E599E7E493E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0A42C31-4C92-48F8-9A15-98C70D2F6D72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E6D02CE-6AB4-4A91-B02C-21ACEB0E01FD}">
      <dgm:prSet/>
      <dgm:spPr/>
      <dgm:t>
        <a:bodyPr/>
        <a:lstStyle/>
        <a:p>
          <a:pPr>
            <a:lnSpc>
              <a:spcPct val="100000"/>
            </a:lnSpc>
          </a:pPr>
          <a:r>
            <a:rPr lang="tr-TR"/>
            <a:t>Sistem 6: %100 ağırlığa sahip olan dönem sonunda “sınavla” yapılan bir değerlendirmeden oluşur. İş yükü hesabında ev çalışmaları yer almaz.</a:t>
          </a:r>
          <a:endParaRPr lang="en-US"/>
        </a:p>
      </dgm:t>
    </dgm:pt>
    <dgm:pt modelId="{E24DB313-7428-4D19-B987-6A6BFEF423B5}" type="parTrans" cxnId="{8BAA9A89-92FD-4AD3-B7FD-BF399EA7C927}">
      <dgm:prSet/>
      <dgm:spPr/>
      <dgm:t>
        <a:bodyPr/>
        <a:lstStyle/>
        <a:p>
          <a:endParaRPr lang="en-US"/>
        </a:p>
      </dgm:t>
    </dgm:pt>
    <dgm:pt modelId="{AB6A9659-6F61-48FF-AC98-BD567911E1EA}" type="sibTrans" cxnId="{8BAA9A89-92FD-4AD3-B7FD-BF399EA7C927}">
      <dgm:prSet/>
      <dgm:spPr/>
      <dgm:t>
        <a:bodyPr/>
        <a:lstStyle/>
        <a:p>
          <a:endParaRPr lang="en-US"/>
        </a:p>
      </dgm:t>
    </dgm:pt>
    <dgm:pt modelId="{4DE1EE2E-CA3D-4CEB-BFB0-DC5A1E2C0517}">
      <dgm:prSet/>
      <dgm:spPr/>
      <dgm:t>
        <a:bodyPr/>
        <a:lstStyle/>
        <a:p>
          <a:pPr>
            <a:lnSpc>
              <a:spcPct val="100000"/>
            </a:lnSpc>
          </a:pPr>
          <a:r>
            <a:rPr lang="tr-TR"/>
            <a:t>Sistem 7: %20 ağırlığa sahip bir ara sınav bulunmaktadır. Dönem sonunda gerçekleştirilen final sınavının ağırlığı %80’dir.</a:t>
          </a:r>
          <a:endParaRPr lang="en-US"/>
        </a:p>
      </dgm:t>
    </dgm:pt>
    <dgm:pt modelId="{21E1978C-3FCE-4D0D-8EA9-7CE5E4EBF3D7}" type="parTrans" cxnId="{108F0D84-699B-4E59-836F-49E97F3EBB5C}">
      <dgm:prSet/>
      <dgm:spPr/>
      <dgm:t>
        <a:bodyPr/>
        <a:lstStyle/>
        <a:p>
          <a:endParaRPr lang="en-US"/>
        </a:p>
      </dgm:t>
    </dgm:pt>
    <dgm:pt modelId="{87C71B81-0763-4F50-BA22-15177357114E}" type="sibTrans" cxnId="{108F0D84-699B-4E59-836F-49E97F3EBB5C}">
      <dgm:prSet/>
      <dgm:spPr/>
      <dgm:t>
        <a:bodyPr/>
        <a:lstStyle/>
        <a:p>
          <a:endParaRPr lang="en-US"/>
        </a:p>
      </dgm:t>
    </dgm:pt>
    <dgm:pt modelId="{4E16935E-AD4C-4A62-A1E2-19B34A553811}" type="pres">
      <dgm:prSet presAssocID="{A0A42C31-4C92-48F8-9A15-98C70D2F6D72}" presName="root" presStyleCnt="0">
        <dgm:presLayoutVars>
          <dgm:dir/>
          <dgm:resizeHandles val="exact"/>
        </dgm:presLayoutVars>
      </dgm:prSet>
      <dgm:spPr/>
    </dgm:pt>
    <dgm:pt modelId="{D09C105C-5273-4BBD-910A-7CB470CD1683}" type="pres">
      <dgm:prSet presAssocID="{9E6D02CE-6AB4-4A91-B02C-21ACEB0E01FD}" presName="compNode" presStyleCnt="0"/>
      <dgm:spPr/>
    </dgm:pt>
    <dgm:pt modelId="{B7C0ED2B-778C-4FA2-B07D-5C67E832F8E0}" type="pres">
      <dgm:prSet presAssocID="{9E6D02CE-6AB4-4A91-B02C-21ACEB0E01FD}" presName="bgRect" presStyleLbl="bgShp" presStyleIdx="0" presStyleCnt="2"/>
      <dgm:spPr/>
    </dgm:pt>
    <dgm:pt modelId="{32409ADF-2D83-40A6-B766-F6661C2FCC04}" type="pres">
      <dgm:prSet presAssocID="{9E6D02CE-6AB4-4A91-B02C-21ACEB0E01FD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astle scene"/>
        </a:ext>
      </dgm:extLst>
    </dgm:pt>
    <dgm:pt modelId="{5F5ED46B-B67F-4406-8BEC-97A7B2034021}" type="pres">
      <dgm:prSet presAssocID="{9E6D02CE-6AB4-4A91-B02C-21ACEB0E01FD}" presName="spaceRect" presStyleCnt="0"/>
      <dgm:spPr/>
    </dgm:pt>
    <dgm:pt modelId="{0FED920E-045F-451A-9EB5-655B40F04E43}" type="pres">
      <dgm:prSet presAssocID="{9E6D02CE-6AB4-4A91-B02C-21ACEB0E01FD}" presName="parTx" presStyleLbl="revTx" presStyleIdx="0" presStyleCnt="2">
        <dgm:presLayoutVars>
          <dgm:chMax val="0"/>
          <dgm:chPref val="0"/>
        </dgm:presLayoutVars>
      </dgm:prSet>
      <dgm:spPr/>
    </dgm:pt>
    <dgm:pt modelId="{4D194DA6-F4A0-41A9-9843-04B47B71857C}" type="pres">
      <dgm:prSet presAssocID="{AB6A9659-6F61-48FF-AC98-BD567911E1EA}" presName="sibTrans" presStyleCnt="0"/>
      <dgm:spPr/>
    </dgm:pt>
    <dgm:pt modelId="{590547FB-8537-464D-B306-499634B58E78}" type="pres">
      <dgm:prSet presAssocID="{4DE1EE2E-CA3D-4CEB-BFB0-DC5A1E2C0517}" presName="compNode" presStyleCnt="0"/>
      <dgm:spPr/>
    </dgm:pt>
    <dgm:pt modelId="{2A6B8E81-D8EA-42A3-84DF-E5B89DBCD720}" type="pres">
      <dgm:prSet presAssocID="{4DE1EE2E-CA3D-4CEB-BFB0-DC5A1E2C0517}" presName="bgRect" presStyleLbl="bgShp" presStyleIdx="1" presStyleCnt="2"/>
      <dgm:spPr/>
    </dgm:pt>
    <dgm:pt modelId="{41D3D7DC-C95D-4C79-8918-D2176BEA922A}" type="pres">
      <dgm:prSet presAssocID="{4DE1EE2E-CA3D-4CEB-BFB0-DC5A1E2C0517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iploma Roll"/>
        </a:ext>
      </dgm:extLst>
    </dgm:pt>
    <dgm:pt modelId="{66B04507-0AC3-4F91-B000-E7313D4ECCDF}" type="pres">
      <dgm:prSet presAssocID="{4DE1EE2E-CA3D-4CEB-BFB0-DC5A1E2C0517}" presName="spaceRect" presStyleCnt="0"/>
      <dgm:spPr/>
    </dgm:pt>
    <dgm:pt modelId="{794D18A0-6684-4624-B8C8-B6123733E884}" type="pres">
      <dgm:prSet presAssocID="{4DE1EE2E-CA3D-4CEB-BFB0-DC5A1E2C0517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A21F693F-04FF-4FFB-8580-46D341EC3FDE}" type="presOf" srcId="{A0A42C31-4C92-48F8-9A15-98C70D2F6D72}" destId="{4E16935E-AD4C-4A62-A1E2-19B34A553811}" srcOrd="0" destOrd="0" presId="urn:microsoft.com/office/officeart/2018/2/layout/IconVerticalSolidList"/>
    <dgm:cxn modelId="{9C654473-101C-43E9-AAB1-AC14E5885182}" type="presOf" srcId="{9E6D02CE-6AB4-4A91-B02C-21ACEB0E01FD}" destId="{0FED920E-045F-451A-9EB5-655B40F04E43}" srcOrd="0" destOrd="0" presId="urn:microsoft.com/office/officeart/2018/2/layout/IconVerticalSolidList"/>
    <dgm:cxn modelId="{108F0D84-699B-4E59-836F-49E97F3EBB5C}" srcId="{A0A42C31-4C92-48F8-9A15-98C70D2F6D72}" destId="{4DE1EE2E-CA3D-4CEB-BFB0-DC5A1E2C0517}" srcOrd="1" destOrd="0" parTransId="{21E1978C-3FCE-4D0D-8EA9-7CE5E4EBF3D7}" sibTransId="{87C71B81-0763-4F50-BA22-15177357114E}"/>
    <dgm:cxn modelId="{8BAA9A89-92FD-4AD3-B7FD-BF399EA7C927}" srcId="{A0A42C31-4C92-48F8-9A15-98C70D2F6D72}" destId="{9E6D02CE-6AB4-4A91-B02C-21ACEB0E01FD}" srcOrd="0" destOrd="0" parTransId="{E24DB313-7428-4D19-B987-6A6BFEF423B5}" sibTransId="{AB6A9659-6F61-48FF-AC98-BD567911E1EA}"/>
    <dgm:cxn modelId="{783450F7-22AC-46A8-8923-BD03879F6A94}" type="presOf" srcId="{4DE1EE2E-CA3D-4CEB-BFB0-DC5A1E2C0517}" destId="{794D18A0-6684-4624-B8C8-B6123733E884}" srcOrd="0" destOrd="0" presId="urn:microsoft.com/office/officeart/2018/2/layout/IconVerticalSolidList"/>
    <dgm:cxn modelId="{AB10BD7C-FD63-4603-B44E-1E02D0CDCC3A}" type="presParOf" srcId="{4E16935E-AD4C-4A62-A1E2-19B34A553811}" destId="{D09C105C-5273-4BBD-910A-7CB470CD1683}" srcOrd="0" destOrd="0" presId="urn:microsoft.com/office/officeart/2018/2/layout/IconVerticalSolidList"/>
    <dgm:cxn modelId="{6BF077C1-9190-4902-8922-E4DB2D3DAF41}" type="presParOf" srcId="{D09C105C-5273-4BBD-910A-7CB470CD1683}" destId="{B7C0ED2B-778C-4FA2-B07D-5C67E832F8E0}" srcOrd="0" destOrd="0" presId="urn:microsoft.com/office/officeart/2018/2/layout/IconVerticalSolidList"/>
    <dgm:cxn modelId="{12A7824C-F77B-426D-AD2C-6010443938B3}" type="presParOf" srcId="{D09C105C-5273-4BBD-910A-7CB470CD1683}" destId="{32409ADF-2D83-40A6-B766-F6661C2FCC04}" srcOrd="1" destOrd="0" presId="urn:microsoft.com/office/officeart/2018/2/layout/IconVerticalSolidList"/>
    <dgm:cxn modelId="{21F6EB4A-3E51-43E0-AAEB-BCA869884355}" type="presParOf" srcId="{D09C105C-5273-4BBD-910A-7CB470CD1683}" destId="{5F5ED46B-B67F-4406-8BEC-97A7B2034021}" srcOrd="2" destOrd="0" presId="urn:microsoft.com/office/officeart/2018/2/layout/IconVerticalSolidList"/>
    <dgm:cxn modelId="{C15ECE64-DB9E-4BDB-9EFA-F4B95CF4AD93}" type="presParOf" srcId="{D09C105C-5273-4BBD-910A-7CB470CD1683}" destId="{0FED920E-045F-451A-9EB5-655B40F04E43}" srcOrd="3" destOrd="0" presId="urn:microsoft.com/office/officeart/2018/2/layout/IconVerticalSolidList"/>
    <dgm:cxn modelId="{99D0CEE7-B0CC-4E64-A981-8B95A8DCCD36}" type="presParOf" srcId="{4E16935E-AD4C-4A62-A1E2-19B34A553811}" destId="{4D194DA6-F4A0-41A9-9843-04B47B71857C}" srcOrd="1" destOrd="0" presId="urn:microsoft.com/office/officeart/2018/2/layout/IconVerticalSolidList"/>
    <dgm:cxn modelId="{E6612598-35D0-4F99-BB26-A4EF310B621C}" type="presParOf" srcId="{4E16935E-AD4C-4A62-A1E2-19B34A553811}" destId="{590547FB-8537-464D-B306-499634B58E78}" srcOrd="2" destOrd="0" presId="urn:microsoft.com/office/officeart/2018/2/layout/IconVerticalSolidList"/>
    <dgm:cxn modelId="{B2CFAD8E-2005-475D-AAF9-CA02EFCE6B11}" type="presParOf" srcId="{590547FB-8537-464D-B306-499634B58E78}" destId="{2A6B8E81-D8EA-42A3-84DF-E5B89DBCD720}" srcOrd="0" destOrd="0" presId="urn:microsoft.com/office/officeart/2018/2/layout/IconVerticalSolidList"/>
    <dgm:cxn modelId="{49A65E2F-9A23-4C92-9E8D-FDD9C37B0FE4}" type="presParOf" srcId="{590547FB-8537-464D-B306-499634B58E78}" destId="{41D3D7DC-C95D-4C79-8918-D2176BEA922A}" srcOrd="1" destOrd="0" presId="urn:microsoft.com/office/officeart/2018/2/layout/IconVerticalSolidList"/>
    <dgm:cxn modelId="{D201A619-5F30-416C-81BF-86EC57A584C1}" type="presParOf" srcId="{590547FB-8537-464D-B306-499634B58E78}" destId="{66B04507-0AC3-4F91-B000-E7313D4ECCDF}" srcOrd="2" destOrd="0" presId="urn:microsoft.com/office/officeart/2018/2/layout/IconVerticalSolidList"/>
    <dgm:cxn modelId="{B49774B2-6A57-4E97-949E-B8D1EF0F6C5F}" type="presParOf" srcId="{590547FB-8537-464D-B306-499634B58E78}" destId="{794D18A0-6684-4624-B8C8-B6123733E884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20B167F-1999-49C7-932A-D238755D1739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18F20B2E-16EF-4477-B0E1-983DD17796DC}">
      <dgm:prSet/>
      <dgm:spPr/>
      <dgm:t>
        <a:bodyPr/>
        <a:lstStyle/>
        <a:p>
          <a:r>
            <a:rPr lang="tr-TR" dirty="0"/>
            <a:t>Sistem 8: Eşit ağırlığa sahip (%5) on üç ara sınav bulunmaktadır. Dönem sonunda gerçekleştirilen final sınavının </a:t>
          </a:r>
          <a:r>
            <a:rPr lang="tr-TR" b="1" dirty="0"/>
            <a:t>ağırlığı %35’tir</a:t>
          </a:r>
          <a:r>
            <a:rPr lang="tr-TR" dirty="0"/>
            <a:t>.</a:t>
          </a:r>
          <a:endParaRPr lang="en-US" dirty="0"/>
        </a:p>
      </dgm:t>
    </dgm:pt>
    <dgm:pt modelId="{D25CE8F3-356B-4C01-9CD0-D82424234F11}" type="parTrans" cxnId="{E37D4E7E-6C69-4B3F-AEF6-5455BC0C3745}">
      <dgm:prSet/>
      <dgm:spPr/>
      <dgm:t>
        <a:bodyPr/>
        <a:lstStyle/>
        <a:p>
          <a:endParaRPr lang="en-US"/>
        </a:p>
      </dgm:t>
    </dgm:pt>
    <dgm:pt modelId="{F8761C8A-93D0-47F5-AADD-4F3BC19BD0C1}" type="sibTrans" cxnId="{E37D4E7E-6C69-4B3F-AEF6-5455BC0C3745}">
      <dgm:prSet/>
      <dgm:spPr/>
      <dgm:t>
        <a:bodyPr/>
        <a:lstStyle/>
        <a:p>
          <a:endParaRPr lang="en-US"/>
        </a:p>
      </dgm:t>
    </dgm:pt>
    <dgm:pt modelId="{076AD201-94F9-491E-A229-F97E9D79D360}">
      <dgm:prSet/>
      <dgm:spPr/>
      <dgm:t>
        <a:bodyPr/>
        <a:lstStyle/>
        <a:p>
          <a:r>
            <a:rPr lang="tr-TR" dirty="0"/>
            <a:t>Sistem 9: %10 ağırlığa sahip iki küçük sınav ve %25 ağırlığa sahip bir ara sınav bulunmaktadır. Bu sistemde “dönem içi derse devamlılık” değerlendirme sisteminde %15 ağırlığa sahiptir. Dönem sonunda gerçekleştirilen final sınavının ağırlığı %40’tır.</a:t>
          </a:r>
          <a:endParaRPr lang="en-US" dirty="0"/>
        </a:p>
      </dgm:t>
    </dgm:pt>
    <dgm:pt modelId="{17D335C2-C864-4A53-AB01-E3AA68BE15C4}" type="parTrans" cxnId="{4C9397E8-0B69-48EB-866E-147E1282C947}">
      <dgm:prSet/>
      <dgm:spPr/>
      <dgm:t>
        <a:bodyPr/>
        <a:lstStyle/>
        <a:p>
          <a:endParaRPr lang="en-US"/>
        </a:p>
      </dgm:t>
    </dgm:pt>
    <dgm:pt modelId="{A352FD0B-7496-4054-824A-0E89BCAA095F}" type="sibTrans" cxnId="{4C9397E8-0B69-48EB-866E-147E1282C947}">
      <dgm:prSet/>
      <dgm:spPr/>
      <dgm:t>
        <a:bodyPr/>
        <a:lstStyle/>
        <a:p>
          <a:endParaRPr lang="en-US"/>
        </a:p>
      </dgm:t>
    </dgm:pt>
    <dgm:pt modelId="{5601D1D6-799E-4E96-8752-D79232E09589}">
      <dgm:prSet/>
      <dgm:spPr/>
      <dgm:t>
        <a:bodyPr/>
        <a:lstStyle/>
        <a:p>
          <a:r>
            <a:rPr lang="tr-TR" dirty="0"/>
            <a:t>Sistem 10: %15 ağırlığa sahip üç küçük sınav ve %25 ağırlığa sahip bir ara sınav bulunmaktadır. Dönem sonunda gerçekleştirilen final sınavının ağırlığı %30’dur.</a:t>
          </a:r>
          <a:endParaRPr lang="en-US" dirty="0"/>
        </a:p>
      </dgm:t>
    </dgm:pt>
    <dgm:pt modelId="{54190640-02F6-4B6C-9775-256E436135D6}" type="parTrans" cxnId="{28061DDE-067F-4001-8D00-7EA246045FCD}">
      <dgm:prSet/>
      <dgm:spPr/>
      <dgm:t>
        <a:bodyPr/>
        <a:lstStyle/>
        <a:p>
          <a:endParaRPr lang="en-US"/>
        </a:p>
      </dgm:t>
    </dgm:pt>
    <dgm:pt modelId="{D4398773-DD34-42BC-8971-24BFCA645A08}" type="sibTrans" cxnId="{28061DDE-067F-4001-8D00-7EA246045FCD}">
      <dgm:prSet/>
      <dgm:spPr/>
      <dgm:t>
        <a:bodyPr/>
        <a:lstStyle/>
        <a:p>
          <a:endParaRPr lang="en-US"/>
        </a:p>
      </dgm:t>
    </dgm:pt>
    <dgm:pt modelId="{CBC6F436-A506-440A-81FF-56E3D0CC59E2}" type="pres">
      <dgm:prSet presAssocID="{820B167F-1999-49C7-932A-D238755D1739}" presName="outerComposite" presStyleCnt="0">
        <dgm:presLayoutVars>
          <dgm:chMax val="5"/>
          <dgm:dir/>
          <dgm:resizeHandles val="exact"/>
        </dgm:presLayoutVars>
      </dgm:prSet>
      <dgm:spPr/>
    </dgm:pt>
    <dgm:pt modelId="{FDAC353E-2592-4E23-B77D-40949CFBC7EF}" type="pres">
      <dgm:prSet presAssocID="{820B167F-1999-49C7-932A-D238755D1739}" presName="dummyMaxCanvas" presStyleCnt="0">
        <dgm:presLayoutVars/>
      </dgm:prSet>
      <dgm:spPr/>
    </dgm:pt>
    <dgm:pt modelId="{FC700BAD-2C62-4B64-BD1B-F5F4486BB945}" type="pres">
      <dgm:prSet presAssocID="{820B167F-1999-49C7-932A-D238755D1739}" presName="ThreeNodes_1" presStyleLbl="node1" presStyleIdx="0" presStyleCnt="3">
        <dgm:presLayoutVars>
          <dgm:bulletEnabled val="1"/>
        </dgm:presLayoutVars>
      </dgm:prSet>
      <dgm:spPr/>
    </dgm:pt>
    <dgm:pt modelId="{83DF304C-7313-4969-9AA4-606BFA418AEA}" type="pres">
      <dgm:prSet presAssocID="{820B167F-1999-49C7-932A-D238755D1739}" presName="ThreeNodes_2" presStyleLbl="node1" presStyleIdx="1" presStyleCnt="3">
        <dgm:presLayoutVars>
          <dgm:bulletEnabled val="1"/>
        </dgm:presLayoutVars>
      </dgm:prSet>
      <dgm:spPr/>
    </dgm:pt>
    <dgm:pt modelId="{EC093D22-14D9-44FF-BB31-46830208D586}" type="pres">
      <dgm:prSet presAssocID="{820B167F-1999-49C7-932A-D238755D1739}" presName="ThreeNodes_3" presStyleLbl="node1" presStyleIdx="2" presStyleCnt="3">
        <dgm:presLayoutVars>
          <dgm:bulletEnabled val="1"/>
        </dgm:presLayoutVars>
      </dgm:prSet>
      <dgm:spPr/>
    </dgm:pt>
    <dgm:pt modelId="{B4657F38-80B0-4D7F-8BF4-133F043A525E}" type="pres">
      <dgm:prSet presAssocID="{820B167F-1999-49C7-932A-D238755D1739}" presName="ThreeConn_1-2" presStyleLbl="fgAccFollowNode1" presStyleIdx="0" presStyleCnt="2">
        <dgm:presLayoutVars>
          <dgm:bulletEnabled val="1"/>
        </dgm:presLayoutVars>
      </dgm:prSet>
      <dgm:spPr/>
    </dgm:pt>
    <dgm:pt modelId="{BC702964-694F-4443-8352-B8397652D212}" type="pres">
      <dgm:prSet presAssocID="{820B167F-1999-49C7-932A-D238755D1739}" presName="ThreeConn_2-3" presStyleLbl="fgAccFollowNode1" presStyleIdx="1" presStyleCnt="2">
        <dgm:presLayoutVars>
          <dgm:bulletEnabled val="1"/>
        </dgm:presLayoutVars>
      </dgm:prSet>
      <dgm:spPr/>
    </dgm:pt>
    <dgm:pt modelId="{B8748CCF-412E-45E6-AD4A-5667BAF3FFC5}" type="pres">
      <dgm:prSet presAssocID="{820B167F-1999-49C7-932A-D238755D1739}" presName="ThreeNodes_1_text" presStyleLbl="node1" presStyleIdx="2" presStyleCnt="3">
        <dgm:presLayoutVars>
          <dgm:bulletEnabled val="1"/>
        </dgm:presLayoutVars>
      </dgm:prSet>
      <dgm:spPr/>
    </dgm:pt>
    <dgm:pt modelId="{C156DE98-5EC0-48CD-94A1-BDB3545A619C}" type="pres">
      <dgm:prSet presAssocID="{820B167F-1999-49C7-932A-D238755D1739}" presName="ThreeNodes_2_text" presStyleLbl="node1" presStyleIdx="2" presStyleCnt="3">
        <dgm:presLayoutVars>
          <dgm:bulletEnabled val="1"/>
        </dgm:presLayoutVars>
      </dgm:prSet>
      <dgm:spPr/>
    </dgm:pt>
    <dgm:pt modelId="{7C30B1D9-EBB4-4111-982D-8DABAF333E46}" type="pres">
      <dgm:prSet presAssocID="{820B167F-1999-49C7-932A-D238755D1739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2F469200-5F3A-4701-A572-F6AC6FC8A76C}" type="presOf" srcId="{18F20B2E-16EF-4477-B0E1-983DD17796DC}" destId="{FC700BAD-2C62-4B64-BD1B-F5F4486BB945}" srcOrd="0" destOrd="0" presId="urn:microsoft.com/office/officeart/2005/8/layout/vProcess5"/>
    <dgm:cxn modelId="{05815D18-F242-4C31-B5C5-8F4BF00CC590}" type="presOf" srcId="{18F20B2E-16EF-4477-B0E1-983DD17796DC}" destId="{B8748CCF-412E-45E6-AD4A-5667BAF3FFC5}" srcOrd="1" destOrd="0" presId="urn:microsoft.com/office/officeart/2005/8/layout/vProcess5"/>
    <dgm:cxn modelId="{2482FE2A-630C-427F-BF2E-60E33E38C092}" type="presOf" srcId="{5601D1D6-799E-4E96-8752-D79232E09589}" destId="{EC093D22-14D9-44FF-BB31-46830208D586}" srcOrd="0" destOrd="0" presId="urn:microsoft.com/office/officeart/2005/8/layout/vProcess5"/>
    <dgm:cxn modelId="{4B3DA32D-832E-41A6-B079-91AA25F07D04}" type="presOf" srcId="{F8761C8A-93D0-47F5-AADD-4F3BC19BD0C1}" destId="{B4657F38-80B0-4D7F-8BF4-133F043A525E}" srcOrd="0" destOrd="0" presId="urn:microsoft.com/office/officeart/2005/8/layout/vProcess5"/>
    <dgm:cxn modelId="{CD5E3466-4DAA-48F5-86AC-791264C0300B}" type="presOf" srcId="{076AD201-94F9-491E-A229-F97E9D79D360}" destId="{83DF304C-7313-4969-9AA4-606BFA418AEA}" srcOrd="0" destOrd="0" presId="urn:microsoft.com/office/officeart/2005/8/layout/vProcess5"/>
    <dgm:cxn modelId="{05250C75-BE8D-498E-813F-B2DA3F8DD949}" type="presOf" srcId="{076AD201-94F9-491E-A229-F97E9D79D360}" destId="{C156DE98-5EC0-48CD-94A1-BDB3545A619C}" srcOrd="1" destOrd="0" presId="urn:microsoft.com/office/officeart/2005/8/layout/vProcess5"/>
    <dgm:cxn modelId="{E37D4E7E-6C69-4B3F-AEF6-5455BC0C3745}" srcId="{820B167F-1999-49C7-932A-D238755D1739}" destId="{18F20B2E-16EF-4477-B0E1-983DD17796DC}" srcOrd="0" destOrd="0" parTransId="{D25CE8F3-356B-4C01-9CD0-D82424234F11}" sibTransId="{F8761C8A-93D0-47F5-AADD-4F3BC19BD0C1}"/>
    <dgm:cxn modelId="{CF089BAB-8D70-450E-8355-310F792B2A25}" type="presOf" srcId="{820B167F-1999-49C7-932A-D238755D1739}" destId="{CBC6F436-A506-440A-81FF-56E3D0CC59E2}" srcOrd="0" destOrd="0" presId="urn:microsoft.com/office/officeart/2005/8/layout/vProcess5"/>
    <dgm:cxn modelId="{85CEC9BA-A08A-4B1B-B012-0A811DEB98ED}" type="presOf" srcId="{A352FD0B-7496-4054-824A-0E89BCAA095F}" destId="{BC702964-694F-4443-8352-B8397652D212}" srcOrd="0" destOrd="0" presId="urn:microsoft.com/office/officeart/2005/8/layout/vProcess5"/>
    <dgm:cxn modelId="{28061DDE-067F-4001-8D00-7EA246045FCD}" srcId="{820B167F-1999-49C7-932A-D238755D1739}" destId="{5601D1D6-799E-4E96-8752-D79232E09589}" srcOrd="2" destOrd="0" parTransId="{54190640-02F6-4B6C-9775-256E436135D6}" sibTransId="{D4398773-DD34-42BC-8971-24BFCA645A08}"/>
    <dgm:cxn modelId="{4C9397E8-0B69-48EB-866E-147E1282C947}" srcId="{820B167F-1999-49C7-932A-D238755D1739}" destId="{076AD201-94F9-491E-A229-F97E9D79D360}" srcOrd="1" destOrd="0" parTransId="{17D335C2-C864-4A53-AB01-E3AA68BE15C4}" sibTransId="{A352FD0B-7496-4054-824A-0E89BCAA095F}"/>
    <dgm:cxn modelId="{92F586FF-59DB-4596-9F71-19EAD1EEA9B0}" type="presOf" srcId="{5601D1D6-799E-4E96-8752-D79232E09589}" destId="{7C30B1D9-EBB4-4111-982D-8DABAF333E46}" srcOrd="1" destOrd="0" presId="urn:microsoft.com/office/officeart/2005/8/layout/vProcess5"/>
    <dgm:cxn modelId="{71A346BA-1149-423E-8072-BC0B1660FC3C}" type="presParOf" srcId="{CBC6F436-A506-440A-81FF-56E3D0CC59E2}" destId="{FDAC353E-2592-4E23-B77D-40949CFBC7EF}" srcOrd="0" destOrd="0" presId="urn:microsoft.com/office/officeart/2005/8/layout/vProcess5"/>
    <dgm:cxn modelId="{862DE056-B38F-447E-BE2D-E9B27F7DA3B1}" type="presParOf" srcId="{CBC6F436-A506-440A-81FF-56E3D0CC59E2}" destId="{FC700BAD-2C62-4B64-BD1B-F5F4486BB945}" srcOrd="1" destOrd="0" presId="urn:microsoft.com/office/officeart/2005/8/layout/vProcess5"/>
    <dgm:cxn modelId="{1895EEA6-9164-4993-815A-B91E9FAF2ADA}" type="presParOf" srcId="{CBC6F436-A506-440A-81FF-56E3D0CC59E2}" destId="{83DF304C-7313-4969-9AA4-606BFA418AEA}" srcOrd="2" destOrd="0" presId="urn:microsoft.com/office/officeart/2005/8/layout/vProcess5"/>
    <dgm:cxn modelId="{9BA1E474-2146-40B1-8E09-5993C430BC21}" type="presParOf" srcId="{CBC6F436-A506-440A-81FF-56E3D0CC59E2}" destId="{EC093D22-14D9-44FF-BB31-46830208D586}" srcOrd="3" destOrd="0" presId="urn:microsoft.com/office/officeart/2005/8/layout/vProcess5"/>
    <dgm:cxn modelId="{1D0D8FF2-F9D3-4EEC-A6D7-9001BCEE073F}" type="presParOf" srcId="{CBC6F436-A506-440A-81FF-56E3D0CC59E2}" destId="{B4657F38-80B0-4D7F-8BF4-133F043A525E}" srcOrd="4" destOrd="0" presId="urn:microsoft.com/office/officeart/2005/8/layout/vProcess5"/>
    <dgm:cxn modelId="{B2C94F70-9375-45D8-B9B0-5B028C9D974A}" type="presParOf" srcId="{CBC6F436-A506-440A-81FF-56E3D0CC59E2}" destId="{BC702964-694F-4443-8352-B8397652D212}" srcOrd="5" destOrd="0" presId="urn:microsoft.com/office/officeart/2005/8/layout/vProcess5"/>
    <dgm:cxn modelId="{5250CC0A-696E-4EDC-B830-1052D3B20884}" type="presParOf" srcId="{CBC6F436-A506-440A-81FF-56E3D0CC59E2}" destId="{B8748CCF-412E-45E6-AD4A-5667BAF3FFC5}" srcOrd="6" destOrd="0" presId="urn:microsoft.com/office/officeart/2005/8/layout/vProcess5"/>
    <dgm:cxn modelId="{74960C8F-83EB-4199-B6FD-DF5F54D1BA97}" type="presParOf" srcId="{CBC6F436-A506-440A-81FF-56E3D0CC59E2}" destId="{C156DE98-5EC0-48CD-94A1-BDB3545A619C}" srcOrd="7" destOrd="0" presId="urn:microsoft.com/office/officeart/2005/8/layout/vProcess5"/>
    <dgm:cxn modelId="{D314DDEC-6747-45D1-A291-FE7E2B6AC944}" type="presParOf" srcId="{CBC6F436-A506-440A-81FF-56E3D0CC59E2}" destId="{7C30B1D9-EBB4-4111-982D-8DABAF333E46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20B167F-1999-49C7-932A-D238755D1739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8F20B2E-16EF-4477-B0E1-983DD17796DC}">
      <dgm:prSet custT="1"/>
      <dgm:spPr/>
      <dgm:t>
        <a:bodyPr/>
        <a:lstStyle/>
        <a:p>
          <a:r>
            <a:rPr lang="tr-TR" sz="24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rPr>
            <a:t>Sistem 11: %20 ağırlığa sahip bir sunum/ödev, %20 ağırlığa sahip iki ara sınav bulunmaktadır. Dönem sonunda gerçekleştirilen final sınavının ağırlığı %40’tır.</a:t>
          </a:r>
          <a:endParaRPr lang="en-US" sz="2400" dirty="0"/>
        </a:p>
      </dgm:t>
    </dgm:pt>
    <dgm:pt modelId="{D25CE8F3-356B-4C01-9CD0-D82424234F11}" type="parTrans" cxnId="{E37D4E7E-6C69-4B3F-AEF6-5455BC0C3745}">
      <dgm:prSet/>
      <dgm:spPr/>
      <dgm:t>
        <a:bodyPr/>
        <a:lstStyle/>
        <a:p>
          <a:endParaRPr lang="en-US"/>
        </a:p>
      </dgm:t>
    </dgm:pt>
    <dgm:pt modelId="{F8761C8A-93D0-47F5-AADD-4F3BC19BD0C1}" type="sibTrans" cxnId="{E37D4E7E-6C69-4B3F-AEF6-5455BC0C3745}">
      <dgm:prSet/>
      <dgm:spPr/>
      <dgm:t>
        <a:bodyPr/>
        <a:lstStyle/>
        <a:p>
          <a:endParaRPr lang="en-US"/>
        </a:p>
      </dgm:t>
    </dgm:pt>
    <dgm:pt modelId="{076AD201-94F9-491E-A229-F97E9D79D360}">
      <dgm:prSet custT="1"/>
      <dgm:spPr/>
      <dgm:t>
        <a:bodyPr/>
        <a:lstStyle/>
        <a:p>
          <a:r>
            <a:rPr lang="tr-TR" sz="24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rPr>
            <a:t>Sistem 12: %10 ağırlığa sahip dört kısa yanıtlı sınav, %20 ağırlığa sahip bir ara sınav bulunmaktadır. Dönem sonunda gerçekleştirilen final sınavının ağırlığı %40’tır.</a:t>
          </a:r>
          <a:endParaRPr lang="en-US" sz="2400" dirty="0"/>
        </a:p>
      </dgm:t>
    </dgm:pt>
    <dgm:pt modelId="{17D335C2-C864-4A53-AB01-E3AA68BE15C4}" type="parTrans" cxnId="{4C9397E8-0B69-48EB-866E-147E1282C947}">
      <dgm:prSet/>
      <dgm:spPr/>
      <dgm:t>
        <a:bodyPr/>
        <a:lstStyle/>
        <a:p>
          <a:endParaRPr lang="en-US"/>
        </a:p>
      </dgm:t>
    </dgm:pt>
    <dgm:pt modelId="{A352FD0B-7496-4054-824A-0E89BCAA095F}" type="sibTrans" cxnId="{4C9397E8-0B69-48EB-866E-147E1282C947}">
      <dgm:prSet/>
      <dgm:spPr/>
      <dgm:t>
        <a:bodyPr/>
        <a:lstStyle/>
        <a:p>
          <a:endParaRPr lang="en-US"/>
        </a:p>
      </dgm:t>
    </dgm:pt>
    <dgm:pt modelId="{CBC6F436-A506-440A-81FF-56E3D0CC59E2}" type="pres">
      <dgm:prSet presAssocID="{820B167F-1999-49C7-932A-D238755D1739}" presName="outerComposite" presStyleCnt="0">
        <dgm:presLayoutVars>
          <dgm:chMax val="5"/>
          <dgm:dir/>
          <dgm:resizeHandles val="exact"/>
        </dgm:presLayoutVars>
      </dgm:prSet>
      <dgm:spPr/>
    </dgm:pt>
    <dgm:pt modelId="{FDAC353E-2592-4E23-B77D-40949CFBC7EF}" type="pres">
      <dgm:prSet presAssocID="{820B167F-1999-49C7-932A-D238755D1739}" presName="dummyMaxCanvas" presStyleCnt="0">
        <dgm:presLayoutVars/>
      </dgm:prSet>
      <dgm:spPr/>
    </dgm:pt>
    <dgm:pt modelId="{0D3D3363-4374-4E0F-8A8D-0F9F7792AD99}" type="pres">
      <dgm:prSet presAssocID="{820B167F-1999-49C7-932A-D238755D1739}" presName="TwoNodes_1" presStyleLbl="node1" presStyleIdx="0" presStyleCnt="2">
        <dgm:presLayoutVars>
          <dgm:bulletEnabled val="1"/>
        </dgm:presLayoutVars>
      </dgm:prSet>
      <dgm:spPr/>
    </dgm:pt>
    <dgm:pt modelId="{F9025903-181B-4405-85D0-F346E6F06643}" type="pres">
      <dgm:prSet presAssocID="{820B167F-1999-49C7-932A-D238755D1739}" presName="TwoNodes_2" presStyleLbl="node1" presStyleIdx="1" presStyleCnt="2">
        <dgm:presLayoutVars>
          <dgm:bulletEnabled val="1"/>
        </dgm:presLayoutVars>
      </dgm:prSet>
      <dgm:spPr/>
    </dgm:pt>
    <dgm:pt modelId="{1A1B5899-C061-4960-8E14-44608738BD93}" type="pres">
      <dgm:prSet presAssocID="{820B167F-1999-49C7-932A-D238755D1739}" presName="TwoConn_1-2" presStyleLbl="fgAccFollowNode1" presStyleIdx="0" presStyleCnt="1">
        <dgm:presLayoutVars>
          <dgm:bulletEnabled val="1"/>
        </dgm:presLayoutVars>
      </dgm:prSet>
      <dgm:spPr/>
    </dgm:pt>
    <dgm:pt modelId="{AC3A41EC-F942-4B7E-9712-3BE75BE0CE93}" type="pres">
      <dgm:prSet presAssocID="{820B167F-1999-49C7-932A-D238755D1739}" presName="TwoNodes_1_text" presStyleLbl="node1" presStyleIdx="1" presStyleCnt="2">
        <dgm:presLayoutVars>
          <dgm:bulletEnabled val="1"/>
        </dgm:presLayoutVars>
      </dgm:prSet>
      <dgm:spPr/>
    </dgm:pt>
    <dgm:pt modelId="{83F59994-0A43-4136-B21A-2BCC46CFE7AD}" type="pres">
      <dgm:prSet presAssocID="{820B167F-1999-49C7-932A-D238755D1739}" presName="TwoNodes_2_text" presStyleLbl="node1" presStyleIdx="1" presStyleCnt="2">
        <dgm:presLayoutVars>
          <dgm:bulletEnabled val="1"/>
        </dgm:presLayoutVars>
      </dgm:prSet>
      <dgm:spPr/>
    </dgm:pt>
  </dgm:ptLst>
  <dgm:cxnLst>
    <dgm:cxn modelId="{819ECC2B-C34C-4D5B-ADB0-8ADBDEDA51A3}" type="presOf" srcId="{18F20B2E-16EF-4477-B0E1-983DD17796DC}" destId="{AC3A41EC-F942-4B7E-9712-3BE75BE0CE93}" srcOrd="1" destOrd="0" presId="urn:microsoft.com/office/officeart/2005/8/layout/vProcess5"/>
    <dgm:cxn modelId="{95DB6C60-A086-4237-B8A7-847794BFE425}" type="presOf" srcId="{076AD201-94F9-491E-A229-F97E9D79D360}" destId="{F9025903-181B-4405-85D0-F346E6F06643}" srcOrd="0" destOrd="0" presId="urn:microsoft.com/office/officeart/2005/8/layout/vProcess5"/>
    <dgm:cxn modelId="{E37D4E7E-6C69-4B3F-AEF6-5455BC0C3745}" srcId="{820B167F-1999-49C7-932A-D238755D1739}" destId="{18F20B2E-16EF-4477-B0E1-983DD17796DC}" srcOrd="0" destOrd="0" parTransId="{D25CE8F3-356B-4C01-9CD0-D82424234F11}" sibTransId="{F8761C8A-93D0-47F5-AADD-4F3BC19BD0C1}"/>
    <dgm:cxn modelId="{1D7CF5A4-5E23-46E5-9EDB-51C344EBCACF}" type="presOf" srcId="{18F20B2E-16EF-4477-B0E1-983DD17796DC}" destId="{0D3D3363-4374-4E0F-8A8D-0F9F7792AD99}" srcOrd="0" destOrd="0" presId="urn:microsoft.com/office/officeart/2005/8/layout/vProcess5"/>
    <dgm:cxn modelId="{CF089BAB-8D70-450E-8355-310F792B2A25}" type="presOf" srcId="{820B167F-1999-49C7-932A-D238755D1739}" destId="{CBC6F436-A506-440A-81FF-56E3D0CC59E2}" srcOrd="0" destOrd="0" presId="urn:microsoft.com/office/officeart/2005/8/layout/vProcess5"/>
    <dgm:cxn modelId="{8967B7AC-5D94-4D47-8DAB-8F74B69480FA}" type="presOf" srcId="{076AD201-94F9-491E-A229-F97E9D79D360}" destId="{83F59994-0A43-4136-B21A-2BCC46CFE7AD}" srcOrd="1" destOrd="0" presId="urn:microsoft.com/office/officeart/2005/8/layout/vProcess5"/>
    <dgm:cxn modelId="{DAB80EBA-CD45-4DB4-9090-88E119479019}" type="presOf" srcId="{F8761C8A-93D0-47F5-AADD-4F3BC19BD0C1}" destId="{1A1B5899-C061-4960-8E14-44608738BD93}" srcOrd="0" destOrd="0" presId="urn:microsoft.com/office/officeart/2005/8/layout/vProcess5"/>
    <dgm:cxn modelId="{4C9397E8-0B69-48EB-866E-147E1282C947}" srcId="{820B167F-1999-49C7-932A-D238755D1739}" destId="{076AD201-94F9-491E-A229-F97E9D79D360}" srcOrd="1" destOrd="0" parTransId="{17D335C2-C864-4A53-AB01-E3AA68BE15C4}" sibTransId="{A352FD0B-7496-4054-824A-0E89BCAA095F}"/>
    <dgm:cxn modelId="{71A346BA-1149-423E-8072-BC0B1660FC3C}" type="presParOf" srcId="{CBC6F436-A506-440A-81FF-56E3D0CC59E2}" destId="{FDAC353E-2592-4E23-B77D-40949CFBC7EF}" srcOrd="0" destOrd="0" presId="urn:microsoft.com/office/officeart/2005/8/layout/vProcess5"/>
    <dgm:cxn modelId="{585E06A4-2D40-4219-B714-8CE0016B0A21}" type="presParOf" srcId="{CBC6F436-A506-440A-81FF-56E3D0CC59E2}" destId="{0D3D3363-4374-4E0F-8A8D-0F9F7792AD99}" srcOrd="1" destOrd="0" presId="urn:microsoft.com/office/officeart/2005/8/layout/vProcess5"/>
    <dgm:cxn modelId="{47F3EA40-5B42-42C1-971F-FDFDCBAEBD34}" type="presParOf" srcId="{CBC6F436-A506-440A-81FF-56E3D0CC59E2}" destId="{F9025903-181B-4405-85D0-F346E6F06643}" srcOrd="2" destOrd="0" presId="urn:microsoft.com/office/officeart/2005/8/layout/vProcess5"/>
    <dgm:cxn modelId="{9973A233-CBEB-42AB-BE43-86B94E012177}" type="presParOf" srcId="{CBC6F436-A506-440A-81FF-56E3D0CC59E2}" destId="{1A1B5899-C061-4960-8E14-44608738BD93}" srcOrd="3" destOrd="0" presId="urn:microsoft.com/office/officeart/2005/8/layout/vProcess5"/>
    <dgm:cxn modelId="{3883B26F-C854-4F25-A6B3-52764012B111}" type="presParOf" srcId="{CBC6F436-A506-440A-81FF-56E3D0CC59E2}" destId="{AC3A41EC-F942-4B7E-9712-3BE75BE0CE93}" srcOrd="4" destOrd="0" presId="urn:microsoft.com/office/officeart/2005/8/layout/vProcess5"/>
    <dgm:cxn modelId="{305DB96A-D834-4E53-932D-A65890F09ED0}" type="presParOf" srcId="{CBC6F436-A506-440A-81FF-56E3D0CC59E2}" destId="{83F59994-0A43-4136-B21A-2BCC46CFE7AD}" srcOrd="5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20B167F-1999-49C7-932A-D238755D1739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8F20B2E-16EF-4477-B0E1-983DD17796DC}">
      <dgm:prSet custT="1"/>
      <dgm:spPr/>
      <dgm:t>
        <a:bodyPr/>
        <a:lstStyle/>
        <a:p>
          <a:r>
            <a:rPr lang="tr-TR" sz="24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rPr>
            <a:t>Sistem 13: %50 ağırlığa sahip bir sunum/ödev (dönem içi faaliyetlerle ilgili) %30 ağırlığa sahip saha uygulama performansı %20 ağırlığa sahip saha-uygulama defteri değerlendirmesi</a:t>
          </a:r>
          <a:endParaRPr lang="en-US" sz="2400" dirty="0"/>
        </a:p>
      </dgm:t>
    </dgm:pt>
    <dgm:pt modelId="{D25CE8F3-356B-4C01-9CD0-D82424234F11}" type="parTrans" cxnId="{E37D4E7E-6C69-4B3F-AEF6-5455BC0C3745}">
      <dgm:prSet/>
      <dgm:spPr/>
      <dgm:t>
        <a:bodyPr/>
        <a:lstStyle/>
        <a:p>
          <a:endParaRPr lang="en-US"/>
        </a:p>
      </dgm:t>
    </dgm:pt>
    <dgm:pt modelId="{F8761C8A-93D0-47F5-AADD-4F3BC19BD0C1}" type="sibTrans" cxnId="{E37D4E7E-6C69-4B3F-AEF6-5455BC0C3745}">
      <dgm:prSet/>
      <dgm:spPr/>
      <dgm:t>
        <a:bodyPr/>
        <a:lstStyle/>
        <a:p>
          <a:endParaRPr lang="en-US"/>
        </a:p>
      </dgm:t>
    </dgm:pt>
    <dgm:pt modelId="{076AD201-94F9-491E-A229-F97E9D79D360}">
      <dgm:prSet custT="1"/>
      <dgm:spPr/>
      <dgm:t>
        <a:bodyPr/>
        <a:lstStyle/>
        <a:p>
          <a:r>
            <a:rPr lang="tr-TR" sz="24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rPr>
            <a:t>Sistem 14: %30 uygulamalara yönelik sınav , %20 ağırlığa sahip araştırma projesi, %30 ağırlığa sahip saha uygulama performansı, %20 ağırlığa sahip saha uygulama defteri değerlendirmesi</a:t>
          </a:r>
          <a:endParaRPr lang="en-US" sz="2400" dirty="0"/>
        </a:p>
      </dgm:t>
    </dgm:pt>
    <dgm:pt modelId="{17D335C2-C864-4A53-AB01-E3AA68BE15C4}" type="parTrans" cxnId="{4C9397E8-0B69-48EB-866E-147E1282C947}">
      <dgm:prSet/>
      <dgm:spPr/>
      <dgm:t>
        <a:bodyPr/>
        <a:lstStyle/>
        <a:p>
          <a:endParaRPr lang="en-US"/>
        </a:p>
      </dgm:t>
    </dgm:pt>
    <dgm:pt modelId="{A352FD0B-7496-4054-824A-0E89BCAA095F}" type="sibTrans" cxnId="{4C9397E8-0B69-48EB-866E-147E1282C947}">
      <dgm:prSet/>
      <dgm:spPr/>
      <dgm:t>
        <a:bodyPr/>
        <a:lstStyle/>
        <a:p>
          <a:endParaRPr lang="en-US"/>
        </a:p>
      </dgm:t>
    </dgm:pt>
    <dgm:pt modelId="{CBC6F436-A506-440A-81FF-56E3D0CC59E2}" type="pres">
      <dgm:prSet presAssocID="{820B167F-1999-49C7-932A-D238755D1739}" presName="outerComposite" presStyleCnt="0">
        <dgm:presLayoutVars>
          <dgm:chMax val="5"/>
          <dgm:dir/>
          <dgm:resizeHandles val="exact"/>
        </dgm:presLayoutVars>
      </dgm:prSet>
      <dgm:spPr/>
    </dgm:pt>
    <dgm:pt modelId="{FDAC353E-2592-4E23-B77D-40949CFBC7EF}" type="pres">
      <dgm:prSet presAssocID="{820B167F-1999-49C7-932A-D238755D1739}" presName="dummyMaxCanvas" presStyleCnt="0">
        <dgm:presLayoutVars/>
      </dgm:prSet>
      <dgm:spPr/>
    </dgm:pt>
    <dgm:pt modelId="{0D3D3363-4374-4E0F-8A8D-0F9F7792AD99}" type="pres">
      <dgm:prSet presAssocID="{820B167F-1999-49C7-932A-D238755D1739}" presName="TwoNodes_1" presStyleLbl="node1" presStyleIdx="0" presStyleCnt="2">
        <dgm:presLayoutVars>
          <dgm:bulletEnabled val="1"/>
        </dgm:presLayoutVars>
      </dgm:prSet>
      <dgm:spPr/>
    </dgm:pt>
    <dgm:pt modelId="{F9025903-181B-4405-85D0-F346E6F06643}" type="pres">
      <dgm:prSet presAssocID="{820B167F-1999-49C7-932A-D238755D1739}" presName="TwoNodes_2" presStyleLbl="node1" presStyleIdx="1" presStyleCnt="2">
        <dgm:presLayoutVars>
          <dgm:bulletEnabled val="1"/>
        </dgm:presLayoutVars>
      </dgm:prSet>
      <dgm:spPr/>
    </dgm:pt>
    <dgm:pt modelId="{1A1B5899-C061-4960-8E14-44608738BD93}" type="pres">
      <dgm:prSet presAssocID="{820B167F-1999-49C7-932A-D238755D1739}" presName="TwoConn_1-2" presStyleLbl="fgAccFollowNode1" presStyleIdx="0" presStyleCnt="1">
        <dgm:presLayoutVars>
          <dgm:bulletEnabled val="1"/>
        </dgm:presLayoutVars>
      </dgm:prSet>
      <dgm:spPr/>
    </dgm:pt>
    <dgm:pt modelId="{AC3A41EC-F942-4B7E-9712-3BE75BE0CE93}" type="pres">
      <dgm:prSet presAssocID="{820B167F-1999-49C7-932A-D238755D1739}" presName="TwoNodes_1_text" presStyleLbl="node1" presStyleIdx="1" presStyleCnt="2">
        <dgm:presLayoutVars>
          <dgm:bulletEnabled val="1"/>
        </dgm:presLayoutVars>
      </dgm:prSet>
      <dgm:spPr/>
    </dgm:pt>
    <dgm:pt modelId="{83F59994-0A43-4136-B21A-2BCC46CFE7AD}" type="pres">
      <dgm:prSet presAssocID="{820B167F-1999-49C7-932A-D238755D1739}" presName="TwoNodes_2_text" presStyleLbl="node1" presStyleIdx="1" presStyleCnt="2">
        <dgm:presLayoutVars>
          <dgm:bulletEnabled val="1"/>
        </dgm:presLayoutVars>
      </dgm:prSet>
      <dgm:spPr/>
    </dgm:pt>
  </dgm:ptLst>
  <dgm:cxnLst>
    <dgm:cxn modelId="{819ECC2B-C34C-4D5B-ADB0-8ADBDEDA51A3}" type="presOf" srcId="{18F20B2E-16EF-4477-B0E1-983DD17796DC}" destId="{AC3A41EC-F942-4B7E-9712-3BE75BE0CE93}" srcOrd="1" destOrd="0" presId="urn:microsoft.com/office/officeart/2005/8/layout/vProcess5"/>
    <dgm:cxn modelId="{95DB6C60-A086-4237-B8A7-847794BFE425}" type="presOf" srcId="{076AD201-94F9-491E-A229-F97E9D79D360}" destId="{F9025903-181B-4405-85D0-F346E6F06643}" srcOrd="0" destOrd="0" presId="urn:microsoft.com/office/officeart/2005/8/layout/vProcess5"/>
    <dgm:cxn modelId="{E37D4E7E-6C69-4B3F-AEF6-5455BC0C3745}" srcId="{820B167F-1999-49C7-932A-D238755D1739}" destId="{18F20B2E-16EF-4477-B0E1-983DD17796DC}" srcOrd="0" destOrd="0" parTransId="{D25CE8F3-356B-4C01-9CD0-D82424234F11}" sibTransId="{F8761C8A-93D0-47F5-AADD-4F3BC19BD0C1}"/>
    <dgm:cxn modelId="{1D7CF5A4-5E23-46E5-9EDB-51C344EBCACF}" type="presOf" srcId="{18F20B2E-16EF-4477-B0E1-983DD17796DC}" destId="{0D3D3363-4374-4E0F-8A8D-0F9F7792AD99}" srcOrd="0" destOrd="0" presId="urn:microsoft.com/office/officeart/2005/8/layout/vProcess5"/>
    <dgm:cxn modelId="{CF089BAB-8D70-450E-8355-310F792B2A25}" type="presOf" srcId="{820B167F-1999-49C7-932A-D238755D1739}" destId="{CBC6F436-A506-440A-81FF-56E3D0CC59E2}" srcOrd="0" destOrd="0" presId="urn:microsoft.com/office/officeart/2005/8/layout/vProcess5"/>
    <dgm:cxn modelId="{8967B7AC-5D94-4D47-8DAB-8F74B69480FA}" type="presOf" srcId="{076AD201-94F9-491E-A229-F97E9D79D360}" destId="{83F59994-0A43-4136-B21A-2BCC46CFE7AD}" srcOrd="1" destOrd="0" presId="urn:microsoft.com/office/officeart/2005/8/layout/vProcess5"/>
    <dgm:cxn modelId="{DAB80EBA-CD45-4DB4-9090-88E119479019}" type="presOf" srcId="{F8761C8A-93D0-47F5-AADD-4F3BC19BD0C1}" destId="{1A1B5899-C061-4960-8E14-44608738BD93}" srcOrd="0" destOrd="0" presId="urn:microsoft.com/office/officeart/2005/8/layout/vProcess5"/>
    <dgm:cxn modelId="{4C9397E8-0B69-48EB-866E-147E1282C947}" srcId="{820B167F-1999-49C7-932A-D238755D1739}" destId="{076AD201-94F9-491E-A229-F97E9D79D360}" srcOrd="1" destOrd="0" parTransId="{17D335C2-C864-4A53-AB01-E3AA68BE15C4}" sibTransId="{A352FD0B-7496-4054-824A-0E89BCAA095F}"/>
    <dgm:cxn modelId="{71A346BA-1149-423E-8072-BC0B1660FC3C}" type="presParOf" srcId="{CBC6F436-A506-440A-81FF-56E3D0CC59E2}" destId="{FDAC353E-2592-4E23-B77D-40949CFBC7EF}" srcOrd="0" destOrd="0" presId="urn:microsoft.com/office/officeart/2005/8/layout/vProcess5"/>
    <dgm:cxn modelId="{585E06A4-2D40-4219-B714-8CE0016B0A21}" type="presParOf" srcId="{CBC6F436-A506-440A-81FF-56E3D0CC59E2}" destId="{0D3D3363-4374-4E0F-8A8D-0F9F7792AD99}" srcOrd="1" destOrd="0" presId="urn:microsoft.com/office/officeart/2005/8/layout/vProcess5"/>
    <dgm:cxn modelId="{47F3EA40-5B42-42C1-971F-FDFDCBAEBD34}" type="presParOf" srcId="{CBC6F436-A506-440A-81FF-56E3D0CC59E2}" destId="{F9025903-181B-4405-85D0-F346E6F06643}" srcOrd="2" destOrd="0" presId="urn:microsoft.com/office/officeart/2005/8/layout/vProcess5"/>
    <dgm:cxn modelId="{9973A233-CBEB-42AB-BE43-86B94E012177}" type="presParOf" srcId="{CBC6F436-A506-440A-81FF-56E3D0CC59E2}" destId="{1A1B5899-C061-4960-8E14-44608738BD93}" srcOrd="3" destOrd="0" presId="urn:microsoft.com/office/officeart/2005/8/layout/vProcess5"/>
    <dgm:cxn modelId="{3883B26F-C854-4F25-A6B3-52764012B111}" type="presParOf" srcId="{CBC6F436-A506-440A-81FF-56E3D0CC59E2}" destId="{AC3A41EC-F942-4B7E-9712-3BE75BE0CE93}" srcOrd="4" destOrd="0" presId="urn:microsoft.com/office/officeart/2005/8/layout/vProcess5"/>
    <dgm:cxn modelId="{305DB96A-D834-4E53-932D-A65890F09ED0}" type="presParOf" srcId="{CBC6F436-A506-440A-81FF-56E3D0CC59E2}" destId="{83F59994-0A43-4136-B21A-2BCC46CFE7AD}" srcOrd="5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6981AF6-7338-4C6D-BB4D-559F563D4DCB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D576DB5-581B-4165-9B60-5F5D87D582DB}">
      <dgm:prSet/>
      <dgm:spPr/>
      <dgm:t>
        <a:bodyPr/>
        <a:lstStyle/>
        <a:p>
          <a:pPr>
            <a:lnSpc>
              <a:spcPct val="100000"/>
            </a:lnSpc>
          </a:pPr>
          <a:r>
            <a:rPr lang="tr-TR"/>
            <a:t>Değerli Öğretim Elemanlarımız,</a:t>
          </a:r>
          <a:endParaRPr lang="en-US"/>
        </a:p>
      </dgm:t>
    </dgm:pt>
    <dgm:pt modelId="{A33D6DBD-9095-4B3C-8CFB-127DBCFA3F6B}" type="parTrans" cxnId="{D37F799A-906A-4AA0-B306-06EE46229B82}">
      <dgm:prSet/>
      <dgm:spPr/>
      <dgm:t>
        <a:bodyPr/>
        <a:lstStyle/>
        <a:p>
          <a:endParaRPr lang="en-US"/>
        </a:p>
      </dgm:t>
    </dgm:pt>
    <dgm:pt modelId="{23B4B083-BDD4-4A53-8C92-BDF5CAB7D1AB}" type="sibTrans" cxnId="{D37F799A-906A-4AA0-B306-06EE46229B82}">
      <dgm:prSet/>
      <dgm:spPr/>
      <dgm:t>
        <a:bodyPr/>
        <a:lstStyle/>
        <a:p>
          <a:endParaRPr lang="en-US"/>
        </a:p>
      </dgm:t>
    </dgm:pt>
    <dgm:pt modelId="{E288B7CD-163F-432B-BABD-069173F670C1}">
      <dgm:prSet/>
      <dgm:spPr/>
      <dgm:t>
        <a:bodyPr/>
        <a:lstStyle/>
        <a:p>
          <a:pPr>
            <a:lnSpc>
              <a:spcPct val="100000"/>
            </a:lnSpc>
          </a:pPr>
          <a:r>
            <a:rPr lang="tr-TR"/>
            <a:t>YÖKAK ve Kapadokya Üniversitesi Rektörlüğü’nün önerileri doğrultusunda yürüttüğünüz derslerde süreç temelli ölçme sistemlerinin kullanılması önemli görülmektedir.</a:t>
          </a:r>
          <a:endParaRPr lang="en-US"/>
        </a:p>
      </dgm:t>
    </dgm:pt>
    <dgm:pt modelId="{7E180BFA-F6FE-4310-91C3-D11354FC2C56}" type="parTrans" cxnId="{AD83D37C-82EA-4691-9B84-A782B1AFDA2C}">
      <dgm:prSet/>
      <dgm:spPr/>
      <dgm:t>
        <a:bodyPr/>
        <a:lstStyle/>
        <a:p>
          <a:endParaRPr lang="en-US"/>
        </a:p>
      </dgm:t>
    </dgm:pt>
    <dgm:pt modelId="{205A5EDA-1BB8-4F75-BD00-A7E533FE9F9E}" type="sibTrans" cxnId="{AD83D37C-82EA-4691-9B84-A782B1AFDA2C}">
      <dgm:prSet/>
      <dgm:spPr/>
      <dgm:t>
        <a:bodyPr/>
        <a:lstStyle/>
        <a:p>
          <a:endParaRPr lang="en-US"/>
        </a:p>
      </dgm:t>
    </dgm:pt>
    <dgm:pt modelId="{67FEC321-4C38-4830-A038-A203DC7F07DC}">
      <dgm:prSet/>
      <dgm:spPr/>
      <dgm:t>
        <a:bodyPr/>
        <a:lstStyle/>
        <a:p>
          <a:pPr>
            <a:lnSpc>
              <a:spcPct val="100000"/>
            </a:lnSpc>
          </a:pPr>
          <a:r>
            <a:rPr lang="tr-TR"/>
            <a:t>Bu nedenle dersinizin değerlendirme yapısına uygun olarak:</a:t>
          </a:r>
          <a:endParaRPr lang="en-US"/>
        </a:p>
      </dgm:t>
    </dgm:pt>
    <dgm:pt modelId="{F96407E0-49F3-4909-8D34-6862A3D69161}" type="parTrans" cxnId="{3FF542E4-BF1A-475E-8EDB-A916414F0AA7}">
      <dgm:prSet/>
      <dgm:spPr/>
      <dgm:t>
        <a:bodyPr/>
        <a:lstStyle/>
        <a:p>
          <a:endParaRPr lang="en-US"/>
        </a:p>
      </dgm:t>
    </dgm:pt>
    <dgm:pt modelId="{2BEF0333-1FC5-4907-A8C0-21C1AA86669A}" type="sibTrans" cxnId="{3FF542E4-BF1A-475E-8EDB-A916414F0AA7}">
      <dgm:prSet/>
      <dgm:spPr/>
      <dgm:t>
        <a:bodyPr/>
        <a:lstStyle/>
        <a:p>
          <a:endParaRPr lang="en-US"/>
        </a:p>
      </dgm:t>
    </dgm:pt>
    <dgm:pt modelId="{DB4B2EDE-2FDA-4D3E-B34A-8359D463BD3D}">
      <dgm:prSet/>
      <dgm:spPr/>
      <dgm:t>
        <a:bodyPr/>
        <a:lstStyle/>
        <a:p>
          <a:pPr>
            <a:lnSpc>
              <a:spcPct val="100000"/>
            </a:lnSpc>
          </a:pPr>
          <a:r>
            <a:rPr lang="tr-TR" dirty="0"/>
            <a:t>Sistem 8, Sistem 9, Sistem 10, Sistem 11, Sistem 12, Sistem 13 ve Sistem 14 ölçme sistemlerinden birini tercih etmeniz önerilmektedir.</a:t>
          </a:r>
          <a:endParaRPr lang="en-US" dirty="0"/>
        </a:p>
      </dgm:t>
    </dgm:pt>
    <dgm:pt modelId="{81179DDB-A32C-4723-8DEE-40133A0542D6}" type="parTrans" cxnId="{9BD78587-17AB-4984-A66A-480DAC9494B5}">
      <dgm:prSet/>
      <dgm:spPr/>
      <dgm:t>
        <a:bodyPr/>
        <a:lstStyle/>
        <a:p>
          <a:endParaRPr lang="en-US"/>
        </a:p>
      </dgm:t>
    </dgm:pt>
    <dgm:pt modelId="{9B98FC31-309F-435C-97CA-3CC666C42E4B}" type="sibTrans" cxnId="{9BD78587-17AB-4984-A66A-480DAC9494B5}">
      <dgm:prSet/>
      <dgm:spPr/>
      <dgm:t>
        <a:bodyPr/>
        <a:lstStyle/>
        <a:p>
          <a:endParaRPr lang="en-US"/>
        </a:p>
      </dgm:t>
    </dgm:pt>
    <dgm:pt modelId="{1593A69F-8D39-4392-AD38-093E015074C9}" type="pres">
      <dgm:prSet presAssocID="{26981AF6-7338-4C6D-BB4D-559F563D4DCB}" presName="root" presStyleCnt="0">
        <dgm:presLayoutVars>
          <dgm:dir/>
          <dgm:resizeHandles val="exact"/>
        </dgm:presLayoutVars>
      </dgm:prSet>
      <dgm:spPr/>
    </dgm:pt>
    <dgm:pt modelId="{BEC406E1-82B6-4CC6-AE6F-299B30D58363}" type="pres">
      <dgm:prSet presAssocID="{0D576DB5-581B-4165-9B60-5F5D87D582DB}" presName="compNode" presStyleCnt="0"/>
      <dgm:spPr/>
    </dgm:pt>
    <dgm:pt modelId="{4AD30EFE-9D28-4BE0-BD34-C32ADF24B1A1}" type="pres">
      <dgm:prSet presAssocID="{0D576DB5-581B-4165-9B60-5F5D87D582DB}" presName="bgRect" presStyleLbl="bgShp" presStyleIdx="0" presStyleCnt="4"/>
      <dgm:spPr/>
    </dgm:pt>
    <dgm:pt modelId="{8C97A44B-1994-4C1F-898C-A5153085339A}" type="pres">
      <dgm:prSet presAssocID="{0D576DB5-581B-4165-9B60-5F5D87D582DB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ınıf"/>
        </a:ext>
      </dgm:extLst>
    </dgm:pt>
    <dgm:pt modelId="{CAED957A-8A56-4238-938F-670DDE52767D}" type="pres">
      <dgm:prSet presAssocID="{0D576DB5-581B-4165-9B60-5F5D87D582DB}" presName="spaceRect" presStyleCnt="0"/>
      <dgm:spPr/>
    </dgm:pt>
    <dgm:pt modelId="{EA00C22D-866F-4C7A-9F6B-21AB9CCC3CDD}" type="pres">
      <dgm:prSet presAssocID="{0D576DB5-581B-4165-9B60-5F5D87D582DB}" presName="parTx" presStyleLbl="revTx" presStyleIdx="0" presStyleCnt="4">
        <dgm:presLayoutVars>
          <dgm:chMax val="0"/>
          <dgm:chPref val="0"/>
        </dgm:presLayoutVars>
      </dgm:prSet>
      <dgm:spPr/>
    </dgm:pt>
    <dgm:pt modelId="{DEDD3296-345E-4CBC-BA3C-D3FF45628064}" type="pres">
      <dgm:prSet presAssocID="{23B4B083-BDD4-4A53-8C92-BDF5CAB7D1AB}" presName="sibTrans" presStyleCnt="0"/>
      <dgm:spPr/>
    </dgm:pt>
    <dgm:pt modelId="{E3451138-C260-41DF-9457-668614FA84A0}" type="pres">
      <dgm:prSet presAssocID="{E288B7CD-163F-432B-BABD-069173F670C1}" presName="compNode" presStyleCnt="0"/>
      <dgm:spPr/>
    </dgm:pt>
    <dgm:pt modelId="{D329BA07-466A-4EBA-8213-320416F03CF8}" type="pres">
      <dgm:prSet presAssocID="{E288B7CD-163F-432B-BABD-069173F670C1}" presName="bgRect" presStyleLbl="bgShp" presStyleIdx="1" presStyleCnt="4"/>
      <dgm:spPr/>
    </dgm:pt>
    <dgm:pt modelId="{F6BBF604-5EC6-4849-AA8A-0E572E4A9CFB}" type="pres">
      <dgm:prSet presAssocID="{E288B7CD-163F-432B-BABD-069173F670C1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Onay işareti"/>
        </a:ext>
      </dgm:extLst>
    </dgm:pt>
    <dgm:pt modelId="{FE31FEF0-8767-440A-951F-CB6B88014E2E}" type="pres">
      <dgm:prSet presAssocID="{E288B7CD-163F-432B-BABD-069173F670C1}" presName="spaceRect" presStyleCnt="0"/>
      <dgm:spPr/>
    </dgm:pt>
    <dgm:pt modelId="{123B9530-D319-4356-A9B0-D41468C46673}" type="pres">
      <dgm:prSet presAssocID="{E288B7CD-163F-432B-BABD-069173F670C1}" presName="parTx" presStyleLbl="revTx" presStyleIdx="1" presStyleCnt="4">
        <dgm:presLayoutVars>
          <dgm:chMax val="0"/>
          <dgm:chPref val="0"/>
        </dgm:presLayoutVars>
      </dgm:prSet>
      <dgm:spPr/>
    </dgm:pt>
    <dgm:pt modelId="{6B51B008-F4FF-4DD8-9915-13C6DB18493B}" type="pres">
      <dgm:prSet presAssocID="{205A5EDA-1BB8-4F75-BD00-A7E533FE9F9E}" presName="sibTrans" presStyleCnt="0"/>
      <dgm:spPr/>
    </dgm:pt>
    <dgm:pt modelId="{501852E9-7FDC-4450-8A4A-C543CE697086}" type="pres">
      <dgm:prSet presAssocID="{67FEC321-4C38-4830-A038-A203DC7F07DC}" presName="compNode" presStyleCnt="0"/>
      <dgm:spPr/>
    </dgm:pt>
    <dgm:pt modelId="{C2DDBC3F-446F-4205-9DBB-43904F3AE718}" type="pres">
      <dgm:prSet presAssocID="{67FEC321-4C38-4830-A038-A203DC7F07DC}" presName="bgRect" presStyleLbl="bgShp" presStyleIdx="2" presStyleCnt="4"/>
      <dgm:spPr/>
    </dgm:pt>
    <dgm:pt modelId="{7C97AD10-FD22-4AC2-8D5B-9FCA0A9E2F69}" type="pres">
      <dgm:prSet presAssocID="{67FEC321-4C38-4830-A038-A203DC7F07DC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resentation with Checklist"/>
        </a:ext>
      </dgm:extLst>
    </dgm:pt>
    <dgm:pt modelId="{3F3447C9-3B33-4C7B-88AF-09C5E1351AB7}" type="pres">
      <dgm:prSet presAssocID="{67FEC321-4C38-4830-A038-A203DC7F07DC}" presName="spaceRect" presStyleCnt="0"/>
      <dgm:spPr/>
    </dgm:pt>
    <dgm:pt modelId="{72837BE4-8756-4749-8802-2BB88220EB80}" type="pres">
      <dgm:prSet presAssocID="{67FEC321-4C38-4830-A038-A203DC7F07DC}" presName="parTx" presStyleLbl="revTx" presStyleIdx="2" presStyleCnt="4">
        <dgm:presLayoutVars>
          <dgm:chMax val="0"/>
          <dgm:chPref val="0"/>
        </dgm:presLayoutVars>
      </dgm:prSet>
      <dgm:spPr/>
    </dgm:pt>
    <dgm:pt modelId="{3B413440-111A-45A5-A507-12B61F520013}" type="pres">
      <dgm:prSet presAssocID="{2BEF0333-1FC5-4907-A8C0-21C1AA86669A}" presName="sibTrans" presStyleCnt="0"/>
      <dgm:spPr/>
    </dgm:pt>
    <dgm:pt modelId="{31E61BE7-59C8-41EA-A4C6-347C77F29690}" type="pres">
      <dgm:prSet presAssocID="{DB4B2EDE-2FDA-4D3E-B34A-8359D463BD3D}" presName="compNode" presStyleCnt="0"/>
      <dgm:spPr/>
    </dgm:pt>
    <dgm:pt modelId="{D939491E-F033-4CD1-A75E-28AB26116842}" type="pres">
      <dgm:prSet presAssocID="{DB4B2EDE-2FDA-4D3E-B34A-8359D463BD3D}" presName="bgRect" presStyleLbl="bgShp" presStyleIdx="3" presStyleCnt="4"/>
      <dgm:spPr/>
    </dgm:pt>
    <dgm:pt modelId="{5C21155B-6FB6-4A2A-8014-6C2D1C82C5A6}" type="pres">
      <dgm:prSet presAssocID="{DB4B2EDE-2FDA-4D3E-B34A-8359D463BD3D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etvel"/>
        </a:ext>
      </dgm:extLst>
    </dgm:pt>
    <dgm:pt modelId="{8FCEA065-1FFF-4EC3-8C22-84F9D9999931}" type="pres">
      <dgm:prSet presAssocID="{DB4B2EDE-2FDA-4D3E-B34A-8359D463BD3D}" presName="spaceRect" presStyleCnt="0"/>
      <dgm:spPr/>
    </dgm:pt>
    <dgm:pt modelId="{2E31A6FB-AD92-4D02-858B-593B722F4FAC}" type="pres">
      <dgm:prSet presAssocID="{DB4B2EDE-2FDA-4D3E-B34A-8359D463BD3D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7F1F861C-E824-47A9-A8EF-7048E91400C1}" type="presOf" srcId="{67FEC321-4C38-4830-A038-A203DC7F07DC}" destId="{72837BE4-8756-4749-8802-2BB88220EB80}" srcOrd="0" destOrd="0" presId="urn:microsoft.com/office/officeart/2018/2/layout/IconVerticalSolidList"/>
    <dgm:cxn modelId="{923D301F-2611-43A5-B405-D73BBFFC26A7}" type="presOf" srcId="{E288B7CD-163F-432B-BABD-069173F670C1}" destId="{123B9530-D319-4356-A9B0-D41468C46673}" srcOrd="0" destOrd="0" presId="urn:microsoft.com/office/officeart/2018/2/layout/IconVerticalSolidList"/>
    <dgm:cxn modelId="{4BB99650-BDF2-43E1-84CE-73923586EC5C}" type="presOf" srcId="{DB4B2EDE-2FDA-4D3E-B34A-8359D463BD3D}" destId="{2E31A6FB-AD92-4D02-858B-593B722F4FAC}" srcOrd="0" destOrd="0" presId="urn:microsoft.com/office/officeart/2018/2/layout/IconVerticalSolidList"/>
    <dgm:cxn modelId="{5880A656-F734-4C7C-8BD7-7AE8CB2D7444}" type="presOf" srcId="{0D576DB5-581B-4165-9B60-5F5D87D582DB}" destId="{EA00C22D-866F-4C7A-9F6B-21AB9CCC3CDD}" srcOrd="0" destOrd="0" presId="urn:microsoft.com/office/officeart/2018/2/layout/IconVerticalSolidList"/>
    <dgm:cxn modelId="{AD83D37C-82EA-4691-9B84-A782B1AFDA2C}" srcId="{26981AF6-7338-4C6D-BB4D-559F563D4DCB}" destId="{E288B7CD-163F-432B-BABD-069173F670C1}" srcOrd="1" destOrd="0" parTransId="{7E180BFA-F6FE-4310-91C3-D11354FC2C56}" sibTransId="{205A5EDA-1BB8-4F75-BD00-A7E533FE9F9E}"/>
    <dgm:cxn modelId="{9BD78587-17AB-4984-A66A-480DAC9494B5}" srcId="{26981AF6-7338-4C6D-BB4D-559F563D4DCB}" destId="{DB4B2EDE-2FDA-4D3E-B34A-8359D463BD3D}" srcOrd="3" destOrd="0" parTransId="{81179DDB-A32C-4723-8DEE-40133A0542D6}" sibTransId="{9B98FC31-309F-435C-97CA-3CC666C42E4B}"/>
    <dgm:cxn modelId="{D37F799A-906A-4AA0-B306-06EE46229B82}" srcId="{26981AF6-7338-4C6D-BB4D-559F563D4DCB}" destId="{0D576DB5-581B-4165-9B60-5F5D87D582DB}" srcOrd="0" destOrd="0" parTransId="{A33D6DBD-9095-4B3C-8CFB-127DBCFA3F6B}" sibTransId="{23B4B083-BDD4-4A53-8C92-BDF5CAB7D1AB}"/>
    <dgm:cxn modelId="{3FF542E4-BF1A-475E-8EDB-A916414F0AA7}" srcId="{26981AF6-7338-4C6D-BB4D-559F563D4DCB}" destId="{67FEC321-4C38-4830-A038-A203DC7F07DC}" srcOrd="2" destOrd="0" parTransId="{F96407E0-49F3-4909-8D34-6862A3D69161}" sibTransId="{2BEF0333-1FC5-4907-A8C0-21C1AA86669A}"/>
    <dgm:cxn modelId="{301EF9FD-7AFC-4AB0-8E89-E82DD408B3D0}" type="presOf" srcId="{26981AF6-7338-4C6D-BB4D-559F563D4DCB}" destId="{1593A69F-8D39-4392-AD38-093E015074C9}" srcOrd="0" destOrd="0" presId="urn:microsoft.com/office/officeart/2018/2/layout/IconVerticalSolidList"/>
    <dgm:cxn modelId="{EFCC1A6F-3D9E-4EEF-8EC7-D5BC0160F050}" type="presParOf" srcId="{1593A69F-8D39-4392-AD38-093E015074C9}" destId="{BEC406E1-82B6-4CC6-AE6F-299B30D58363}" srcOrd="0" destOrd="0" presId="urn:microsoft.com/office/officeart/2018/2/layout/IconVerticalSolidList"/>
    <dgm:cxn modelId="{451210B4-E02F-4E10-A727-A901A618592C}" type="presParOf" srcId="{BEC406E1-82B6-4CC6-AE6F-299B30D58363}" destId="{4AD30EFE-9D28-4BE0-BD34-C32ADF24B1A1}" srcOrd="0" destOrd="0" presId="urn:microsoft.com/office/officeart/2018/2/layout/IconVerticalSolidList"/>
    <dgm:cxn modelId="{123D83B9-579B-4E77-9DD2-9E1BC9AFDB4E}" type="presParOf" srcId="{BEC406E1-82B6-4CC6-AE6F-299B30D58363}" destId="{8C97A44B-1994-4C1F-898C-A5153085339A}" srcOrd="1" destOrd="0" presId="urn:microsoft.com/office/officeart/2018/2/layout/IconVerticalSolidList"/>
    <dgm:cxn modelId="{35A166D0-98CC-403A-87E7-3532C1812482}" type="presParOf" srcId="{BEC406E1-82B6-4CC6-AE6F-299B30D58363}" destId="{CAED957A-8A56-4238-938F-670DDE52767D}" srcOrd="2" destOrd="0" presId="urn:microsoft.com/office/officeart/2018/2/layout/IconVerticalSolidList"/>
    <dgm:cxn modelId="{DCDFF4B1-38C3-4B7C-924B-7EBF9E1A7379}" type="presParOf" srcId="{BEC406E1-82B6-4CC6-AE6F-299B30D58363}" destId="{EA00C22D-866F-4C7A-9F6B-21AB9CCC3CDD}" srcOrd="3" destOrd="0" presId="urn:microsoft.com/office/officeart/2018/2/layout/IconVerticalSolidList"/>
    <dgm:cxn modelId="{09373BC5-EBF9-4C46-8C95-FABCBA34F56B}" type="presParOf" srcId="{1593A69F-8D39-4392-AD38-093E015074C9}" destId="{DEDD3296-345E-4CBC-BA3C-D3FF45628064}" srcOrd="1" destOrd="0" presId="urn:microsoft.com/office/officeart/2018/2/layout/IconVerticalSolidList"/>
    <dgm:cxn modelId="{64F8C18D-6A3E-46C1-BF87-8B2BE9717AF6}" type="presParOf" srcId="{1593A69F-8D39-4392-AD38-093E015074C9}" destId="{E3451138-C260-41DF-9457-668614FA84A0}" srcOrd="2" destOrd="0" presId="urn:microsoft.com/office/officeart/2018/2/layout/IconVerticalSolidList"/>
    <dgm:cxn modelId="{E2524379-4FA6-4829-B6EF-1C602A2E0AE5}" type="presParOf" srcId="{E3451138-C260-41DF-9457-668614FA84A0}" destId="{D329BA07-466A-4EBA-8213-320416F03CF8}" srcOrd="0" destOrd="0" presId="urn:microsoft.com/office/officeart/2018/2/layout/IconVerticalSolidList"/>
    <dgm:cxn modelId="{DD6F0A72-E502-4F8D-AF73-D6785F17D451}" type="presParOf" srcId="{E3451138-C260-41DF-9457-668614FA84A0}" destId="{F6BBF604-5EC6-4849-AA8A-0E572E4A9CFB}" srcOrd="1" destOrd="0" presId="urn:microsoft.com/office/officeart/2018/2/layout/IconVerticalSolidList"/>
    <dgm:cxn modelId="{E499B11A-9535-4829-AE6A-9056EAB0A388}" type="presParOf" srcId="{E3451138-C260-41DF-9457-668614FA84A0}" destId="{FE31FEF0-8767-440A-951F-CB6B88014E2E}" srcOrd="2" destOrd="0" presId="urn:microsoft.com/office/officeart/2018/2/layout/IconVerticalSolidList"/>
    <dgm:cxn modelId="{C2327595-6265-47BB-9F47-667BBC20B56E}" type="presParOf" srcId="{E3451138-C260-41DF-9457-668614FA84A0}" destId="{123B9530-D319-4356-A9B0-D41468C46673}" srcOrd="3" destOrd="0" presId="urn:microsoft.com/office/officeart/2018/2/layout/IconVerticalSolidList"/>
    <dgm:cxn modelId="{BE8FFD1F-30F9-469D-84EA-F993C9D34133}" type="presParOf" srcId="{1593A69F-8D39-4392-AD38-093E015074C9}" destId="{6B51B008-F4FF-4DD8-9915-13C6DB18493B}" srcOrd="3" destOrd="0" presId="urn:microsoft.com/office/officeart/2018/2/layout/IconVerticalSolidList"/>
    <dgm:cxn modelId="{DDCEC568-3426-4666-8D45-ED1991585F75}" type="presParOf" srcId="{1593A69F-8D39-4392-AD38-093E015074C9}" destId="{501852E9-7FDC-4450-8A4A-C543CE697086}" srcOrd="4" destOrd="0" presId="urn:microsoft.com/office/officeart/2018/2/layout/IconVerticalSolidList"/>
    <dgm:cxn modelId="{574D9B4D-6AB4-425A-BE9D-EFE440808354}" type="presParOf" srcId="{501852E9-7FDC-4450-8A4A-C543CE697086}" destId="{C2DDBC3F-446F-4205-9DBB-43904F3AE718}" srcOrd="0" destOrd="0" presId="urn:microsoft.com/office/officeart/2018/2/layout/IconVerticalSolidList"/>
    <dgm:cxn modelId="{859D41ED-ACC2-4B81-BE0F-F9FDA0BD0E0E}" type="presParOf" srcId="{501852E9-7FDC-4450-8A4A-C543CE697086}" destId="{7C97AD10-FD22-4AC2-8D5B-9FCA0A9E2F69}" srcOrd="1" destOrd="0" presId="urn:microsoft.com/office/officeart/2018/2/layout/IconVerticalSolidList"/>
    <dgm:cxn modelId="{2BF0FE28-EE96-4FD1-856B-C54242F50E53}" type="presParOf" srcId="{501852E9-7FDC-4450-8A4A-C543CE697086}" destId="{3F3447C9-3B33-4C7B-88AF-09C5E1351AB7}" srcOrd="2" destOrd="0" presId="urn:microsoft.com/office/officeart/2018/2/layout/IconVerticalSolidList"/>
    <dgm:cxn modelId="{E16364AB-3B31-4ED0-A2AF-CA22CBDD8CFA}" type="presParOf" srcId="{501852E9-7FDC-4450-8A4A-C543CE697086}" destId="{72837BE4-8756-4749-8802-2BB88220EB80}" srcOrd="3" destOrd="0" presId="urn:microsoft.com/office/officeart/2018/2/layout/IconVerticalSolidList"/>
    <dgm:cxn modelId="{C22D8E4E-EF9E-4893-9979-3E12D5C56E69}" type="presParOf" srcId="{1593A69F-8D39-4392-AD38-093E015074C9}" destId="{3B413440-111A-45A5-A507-12B61F520013}" srcOrd="5" destOrd="0" presId="urn:microsoft.com/office/officeart/2018/2/layout/IconVerticalSolidList"/>
    <dgm:cxn modelId="{5A6B1F22-89EF-4670-8CA7-4698DF3DB39D}" type="presParOf" srcId="{1593A69F-8D39-4392-AD38-093E015074C9}" destId="{31E61BE7-59C8-41EA-A4C6-347C77F29690}" srcOrd="6" destOrd="0" presId="urn:microsoft.com/office/officeart/2018/2/layout/IconVerticalSolidList"/>
    <dgm:cxn modelId="{2C252FCF-85FA-4D6C-A9FB-ACDBE570F843}" type="presParOf" srcId="{31E61BE7-59C8-41EA-A4C6-347C77F29690}" destId="{D939491E-F033-4CD1-A75E-28AB26116842}" srcOrd="0" destOrd="0" presId="urn:microsoft.com/office/officeart/2018/2/layout/IconVerticalSolidList"/>
    <dgm:cxn modelId="{47ABE7A7-5850-4285-BB84-3A49195E009F}" type="presParOf" srcId="{31E61BE7-59C8-41EA-A4C6-347C77F29690}" destId="{5C21155B-6FB6-4A2A-8014-6C2D1C82C5A6}" srcOrd="1" destOrd="0" presId="urn:microsoft.com/office/officeart/2018/2/layout/IconVerticalSolidList"/>
    <dgm:cxn modelId="{55EBC80A-444B-4362-BED5-06AA5EB63698}" type="presParOf" srcId="{31E61BE7-59C8-41EA-A4C6-347C77F29690}" destId="{8FCEA065-1FFF-4EC3-8C22-84F9D9999931}" srcOrd="2" destOrd="0" presId="urn:microsoft.com/office/officeart/2018/2/layout/IconVerticalSolidList"/>
    <dgm:cxn modelId="{A86E1309-8188-4A99-A3F5-43471F513762}" type="presParOf" srcId="{31E61BE7-59C8-41EA-A4C6-347C77F29690}" destId="{2E31A6FB-AD92-4D02-858B-593B722F4FAC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6F24A8-3AF3-4A0C-9061-EFD9342E15EB}">
      <dsp:nvSpPr>
        <dsp:cNvPr id="0" name=""/>
        <dsp:cNvSpPr/>
      </dsp:nvSpPr>
      <dsp:spPr>
        <a:xfrm>
          <a:off x="0" y="3255"/>
          <a:ext cx="9793432" cy="165003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39BD0A-09B8-4F4F-931D-028E9401A7C0}">
      <dsp:nvSpPr>
        <dsp:cNvPr id="0" name=""/>
        <dsp:cNvSpPr/>
      </dsp:nvSpPr>
      <dsp:spPr>
        <a:xfrm>
          <a:off x="499136" y="374514"/>
          <a:ext cx="907521" cy="90752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958097-A4A1-476F-BE59-0F7C9F31CE80}">
      <dsp:nvSpPr>
        <dsp:cNvPr id="0" name=""/>
        <dsp:cNvSpPr/>
      </dsp:nvSpPr>
      <dsp:spPr>
        <a:xfrm>
          <a:off x="1905795" y="3255"/>
          <a:ext cx="7887636" cy="16500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4629" tIns="174629" rIns="174629" bIns="174629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200" b="1" kern="1200"/>
            <a:t>Sonuç temelli ölçme sistemi</a:t>
          </a:r>
          <a:r>
            <a:rPr lang="tr-TR" sz="2200" kern="1200"/>
            <a:t> final sınavı değerlendirmesinin toplam içerisindeki oranının %50’den fazla olması durumudur. </a:t>
          </a:r>
          <a:endParaRPr lang="en-US" sz="2200" kern="1200"/>
        </a:p>
      </dsp:txBody>
      <dsp:txXfrm>
        <a:off x="1905795" y="3255"/>
        <a:ext cx="7887636" cy="1650039"/>
      </dsp:txXfrm>
    </dsp:sp>
    <dsp:sp modelId="{9177C694-2790-466C-8DB4-CD9AFD59972A}">
      <dsp:nvSpPr>
        <dsp:cNvPr id="0" name=""/>
        <dsp:cNvSpPr/>
      </dsp:nvSpPr>
      <dsp:spPr>
        <a:xfrm>
          <a:off x="0" y="2065805"/>
          <a:ext cx="9793432" cy="165003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8C55F3-2C03-49FA-A9CB-7E6D43F0733C}">
      <dsp:nvSpPr>
        <dsp:cNvPr id="0" name=""/>
        <dsp:cNvSpPr/>
      </dsp:nvSpPr>
      <dsp:spPr>
        <a:xfrm>
          <a:off x="499136" y="2437063"/>
          <a:ext cx="907521" cy="90752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694031-C7B5-4AC1-A77B-57D8DF7BEFB4}">
      <dsp:nvSpPr>
        <dsp:cNvPr id="0" name=""/>
        <dsp:cNvSpPr/>
      </dsp:nvSpPr>
      <dsp:spPr>
        <a:xfrm>
          <a:off x="1905795" y="2065805"/>
          <a:ext cx="7887636" cy="16500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4629" tIns="174629" rIns="174629" bIns="174629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200" b="1" kern="1200"/>
            <a:t>Not</a:t>
          </a:r>
          <a:r>
            <a:rPr lang="tr-TR" sz="2200" kern="1200"/>
            <a:t>: Mevcut durumda kullandığımız neredeyse bütün ölçme sistemleri %60 final ağırlıklı olduğundan </a:t>
          </a:r>
          <a:r>
            <a:rPr lang="tr-TR" sz="2200" u="sng" kern="1200"/>
            <a:t>sonuç temelli </a:t>
          </a:r>
          <a:r>
            <a:rPr lang="tr-TR" sz="2200" kern="1200"/>
            <a:t>ölçme sistemidir.</a:t>
          </a:r>
          <a:endParaRPr lang="en-US" sz="2200" kern="1200"/>
        </a:p>
      </dsp:txBody>
      <dsp:txXfrm>
        <a:off x="1905795" y="2065805"/>
        <a:ext cx="7887636" cy="1650039"/>
      </dsp:txXfrm>
    </dsp:sp>
    <dsp:sp modelId="{93720BEF-05DA-4C21-8205-7372EBD86254}">
      <dsp:nvSpPr>
        <dsp:cNvPr id="0" name=""/>
        <dsp:cNvSpPr/>
      </dsp:nvSpPr>
      <dsp:spPr>
        <a:xfrm>
          <a:off x="0" y="4128354"/>
          <a:ext cx="9793432" cy="165003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547714-1790-44F0-9C93-8BA984DD8D46}">
      <dsp:nvSpPr>
        <dsp:cNvPr id="0" name=""/>
        <dsp:cNvSpPr/>
      </dsp:nvSpPr>
      <dsp:spPr>
        <a:xfrm>
          <a:off x="499136" y="4499613"/>
          <a:ext cx="907521" cy="90752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06F421-9539-4586-BD11-9BD098A81AAF}">
      <dsp:nvSpPr>
        <dsp:cNvPr id="0" name=""/>
        <dsp:cNvSpPr/>
      </dsp:nvSpPr>
      <dsp:spPr>
        <a:xfrm>
          <a:off x="1905795" y="4128354"/>
          <a:ext cx="7887636" cy="16500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4629" tIns="174629" rIns="174629" bIns="174629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200" b="1" kern="1200"/>
            <a:t>Süreç temelli ölçme sistemi</a:t>
          </a:r>
          <a:r>
            <a:rPr lang="tr-TR" sz="2200" kern="1200"/>
            <a:t> sürece yayılmış ara sınav değerlendirmelerinin toplam içerisindeki oranının %50’den fazla olması durumudur. </a:t>
          </a:r>
          <a:endParaRPr lang="en-US" sz="2200" kern="1200"/>
        </a:p>
      </dsp:txBody>
      <dsp:txXfrm>
        <a:off x="1905795" y="4128354"/>
        <a:ext cx="7887636" cy="1650039"/>
      </dsp:txXfrm>
    </dsp:sp>
    <dsp:sp modelId="{381531F6-4D79-42D9-9A73-54AF73A6B9B5}">
      <dsp:nvSpPr>
        <dsp:cNvPr id="0" name=""/>
        <dsp:cNvSpPr/>
      </dsp:nvSpPr>
      <dsp:spPr>
        <a:xfrm>
          <a:off x="0" y="6190903"/>
          <a:ext cx="9793432" cy="165003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DBFB1B-4336-49EF-BD37-C8DC8F8BAE47}">
      <dsp:nvSpPr>
        <dsp:cNvPr id="0" name=""/>
        <dsp:cNvSpPr/>
      </dsp:nvSpPr>
      <dsp:spPr>
        <a:xfrm>
          <a:off x="499136" y="6562162"/>
          <a:ext cx="907521" cy="907521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D921D3-A6FD-4A36-9741-534647832BA6}">
      <dsp:nvSpPr>
        <dsp:cNvPr id="0" name=""/>
        <dsp:cNvSpPr/>
      </dsp:nvSpPr>
      <dsp:spPr>
        <a:xfrm>
          <a:off x="1905795" y="6190903"/>
          <a:ext cx="7887636" cy="16500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4629" tIns="174629" rIns="174629" bIns="174629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200" b="1" kern="1200" dirty="0"/>
            <a:t>Not:</a:t>
          </a:r>
          <a:r>
            <a:rPr lang="tr-TR" sz="2200" kern="1200" dirty="0"/>
            <a:t> Vize olarak değerlendirilebilecek tüm sınav türlerinin %50’den fazla olması durumudur. Ödevler veya devamsızlık durumunun dahil edilmesi gibi.</a:t>
          </a:r>
          <a:endParaRPr lang="en-US" sz="2200" kern="1200" dirty="0"/>
        </a:p>
      </dsp:txBody>
      <dsp:txXfrm>
        <a:off x="1905795" y="6190903"/>
        <a:ext cx="7887636" cy="165003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11FE4E-A6E5-453D-8AB7-AF95F19A96BF}">
      <dsp:nvSpPr>
        <dsp:cNvPr id="0" name=""/>
        <dsp:cNvSpPr/>
      </dsp:nvSpPr>
      <dsp:spPr>
        <a:xfrm>
          <a:off x="0" y="869"/>
          <a:ext cx="9793432" cy="203463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04B535-ACCB-4986-B3B8-A7AB06D1A925}">
      <dsp:nvSpPr>
        <dsp:cNvPr id="0" name=""/>
        <dsp:cNvSpPr/>
      </dsp:nvSpPr>
      <dsp:spPr>
        <a:xfrm>
          <a:off x="615478" y="458663"/>
          <a:ext cx="1119051" cy="111905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ABAB0C-DD09-4DE6-B6C1-58068E2E06C4}">
      <dsp:nvSpPr>
        <dsp:cNvPr id="0" name=""/>
        <dsp:cNvSpPr/>
      </dsp:nvSpPr>
      <dsp:spPr>
        <a:xfrm>
          <a:off x="2350008" y="869"/>
          <a:ext cx="7443423" cy="2034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333" tIns="215333" rIns="215333" bIns="215333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500" kern="1200"/>
            <a:t>Sistem 0: Uygulama eğitimlerine yönelik değerlendirme sistemidir. Bu sistemde süren uygulama eğitimlerinin not girişleri dönem sonunda tek seferde yapılır ve %100 ağırlığa sahiptir.</a:t>
          </a:r>
          <a:endParaRPr lang="en-US" sz="2500" kern="1200"/>
        </a:p>
      </dsp:txBody>
      <dsp:txXfrm>
        <a:off x="2350008" y="869"/>
        <a:ext cx="7443423" cy="2034639"/>
      </dsp:txXfrm>
    </dsp:sp>
    <dsp:sp modelId="{3ADB493E-FAF7-43C3-87B6-5918A529DF26}">
      <dsp:nvSpPr>
        <dsp:cNvPr id="0" name=""/>
        <dsp:cNvSpPr/>
      </dsp:nvSpPr>
      <dsp:spPr>
        <a:xfrm>
          <a:off x="0" y="2544168"/>
          <a:ext cx="9793432" cy="203463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920BEF2-43B0-4E04-87D2-DB5D14E3873F}">
      <dsp:nvSpPr>
        <dsp:cNvPr id="0" name=""/>
        <dsp:cNvSpPr/>
      </dsp:nvSpPr>
      <dsp:spPr>
        <a:xfrm>
          <a:off x="615478" y="3001962"/>
          <a:ext cx="1119051" cy="111905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CEB8C1-52D9-46FA-A486-9438528A9D94}">
      <dsp:nvSpPr>
        <dsp:cNvPr id="0" name=""/>
        <dsp:cNvSpPr/>
      </dsp:nvSpPr>
      <dsp:spPr>
        <a:xfrm>
          <a:off x="2350008" y="2544168"/>
          <a:ext cx="7443423" cy="2034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333" tIns="215333" rIns="215333" bIns="215333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500" kern="1200"/>
            <a:t>Sistem 1: Eşit ağırlığa sahip (%10) dört ara sınav bulunmaktadır. Dönem sonunda gerçekleştirilen final sınavının ağırlığı %60’tır.</a:t>
          </a:r>
          <a:endParaRPr lang="en-US" sz="2500" kern="1200"/>
        </a:p>
      </dsp:txBody>
      <dsp:txXfrm>
        <a:off x="2350008" y="2544168"/>
        <a:ext cx="7443423" cy="2034639"/>
      </dsp:txXfrm>
    </dsp:sp>
    <dsp:sp modelId="{11F4B8A8-BCE4-4938-8B27-4781E95E0BAC}">
      <dsp:nvSpPr>
        <dsp:cNvPr id="0" name=""/>
        <dsp:cNvSpPr/>
      </dsp:nvSpPr>
      <dsp:spPr>
        <a:xfrm>
          <a:off x="0" y="5087467"/>
          <a:ext cx="9793432" cy="203463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CAD06A-B6BB-4CE2-9FAD-26C9424CACAF}">
      <dsp:nvSpPr>
        <dsp:cNvPr id="0" name=""/>
        <dsp:cNvSpPr/>
      </dsp:nvSpPr>
      <dsp:spPr>
        <a:xfrm>
          <a:off x="615478" y="5545261"/>
          <a:ext cx="1119051" cy="111905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87D9B6-573A-4EEA-9657-78AA0E8C1DA6}">
      <dsp:nvSpPr>
        <dsp:cNvPr id="0" name=""/>
        <dsp:cNvSpPr/>
      </dsp:nvSpPr>
      <dsp:spPr>
        <a:xfrm>
          <a:off x="2350008" y="5087467"/>
          <a:ext cx="7443423" cy="2034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333" tIns="215333" rIns="215333" bIns="215333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500" kern="1200"/>
            <a:t>Sistem 2: Eşit ağırlığa sahip (%20) iki ara sınav bulunmaktadır. Dönem sonunda gerçekleştirilen final sınavının ağırlığı %60’tır.</a:t>
          </a:r>
          <a:endParaRPr lang="en-US" sz="2500" kern="1200"/>
        </a:p>
      </dsp:txBody>
      <dsp:txXfrm>
        <a:off x="2350008" y="5087467"/>
        <a:ext cx="7443423" cy="203463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E1C53D-F511-468B-A13E-4A305B3A3251}">
      <dsp:nvSpPr>
        <dsp:cNvPr id="0" name=""/>
        <dsp:cNvSpPr/>
      </dsp:nvSpPr>
      <dsp:spPr>
        <a:xfrm>
          <a:off x="0" y="856"/>
          <a:ext cx="9793432" cy="200533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8666D2-452F-4297-83E3-AAFC3217108D}">
      <dsp:nvSpPr>
        <dsp:cNvPr id="0" name=""/>
        <dsp:cNvSpPr/>
      </dsp:nvSpPr>
      <dsp:spPr>
        <a:xfrm>
          <a:off x="606613" y="452057"/>
          <a:ext cx="1102933" cy="110293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5863E2-AD93-4ADF-B91D-1997C2AD67E4}">
      <dsp:nvSpPr>
        <dsp:cNvPr id="0" name=""/>
        <dsp:cNvSpPr/>
      </dsp:nvSpPr>
      <dsp:spPr>
        <a:xfrm>
          <a:off x="2316160" y="856"/>
          <a:ext cx="7477271" cy="20053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2231" tIns="212231" rIns="212231" bIns="212231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500" kern="1200"/>
            <a:t>Sistem 3: %10 ağırlığa sahip iki ara sınav ve %20 ağırlığa sahip bir ara sınavdan oluşur. Dönem sonunda gerçekleştirilen final sınavının ağırlığı %60’tır.</a:t>
          </a:r>
          <a:endParaRPr lang="en-US" sz="2500" kern="1200"/>
        </a:p>
      </dsp:txBody>
      <dsp:txXfrm>
        <a:off x="2316160" y="856"/>
        <a:ext cx="7477271" cy="2005334"/>
      </dsp:txXfrm>
    </dsp:sp>
    <dsp:sp modelId="{410F9029-3C32-4615-BC07-30C094E3CA1D}">
      <dsp:nvSpPr>
        <dsp:cNvPr id="0" name=""/>
        <dsp:cNvSpPr/>
      </dsp:nvSpPr>
      <dsp:spPr>
        <a:xfrm>
          <a:off x="0" y="2507524"/>
          <a:ext cx="9793432" cy="200533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6A10F7E-416A-4CE4-A509-946DE436310C}">
      <dsp:nvSpPr>
        <dsp:cNvPr id="0" name=""/>
        <dsp:cNvSpPr/>
      </dsp:nvSpPr>
      <dsp:spPr>
        <a:xfrm>
          <a:off x="606613" y="2958724"/>
          <a:ext cx="1102933" cy="110293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F29F5C-23AA-486F-B72B-A44A895FE038}">
      <dsp:nvSpPr>
        <dsp:cNvPr id="0" name=""/>
        <dsp:cNvSpPr/>
      </dsp:nvSpPr>
      <dsp:spPr>
        <a:xfrm>
          <a:off x="2316160" y="2507524"/>
          <a:ext cx="7477271" cy="20053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2231" tIns="212231" rIns="212231" bIns="212231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500" kern="1200"/>
            <a:t>Sistem 4: %40 ağırlığa sahip bir ara sınav bulunmaktadır. Dönem sonunda gerçekleştirilen final sınavının ağırlığı %60’tır.</a:t>
          </a:r>
          <a:endParaRPr lang="en-US" sz="2500" kern="1200"/>
        </a:p>
      </dsp:txBody>
      <dsp:txXfrm>
        <a:off x="2316160" y="2507524"/>
        <a:ext cx="7477271" cy="2005334"/>
      </dsp:txXfrm>
    </dsp:sp>
    <dsp:sp modelId="{191D7A84-A7E0-42CD-8A98-73B49BB11034}">
      <dsp:nvSpPr>
        <dsp:cNvPr id="0" name=""/>
        <dsp:cNvSpPr/>
      </dsp:nvSpPr>
      <dsp:spPr>
        <a:xfrm>
          <a:off x="0" y="5014192"/>
          <a:ext cx="9793432" cy="200533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06AB80-E25C-4321-8404-ACD2CFCC0099}">
      <dsp:nvSpPr>
        <dsp:cNvPr id="0" name=""/>
        <dsp:cNvSpPr/>
      </dsp:nvSpPr>
      <dsp:spPr>
        <a:xfrm>
          <a:off x="606613" y="5465392"/>
          <a:ext cx="1102933" cy="110293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57558E-C74E-4137-8576-3E599E7E493E}">
      <dsp:nvSpPr>
        <dsp:cNvPr id="0" name=""/>
        <dsp:cNvSpPr/>
      </dsp:nvSpPr>
      <dsp:spPr>
        <a:xfrm>
          <a:off x="2316160" y="5014192"/>
          <a:ext cx="7477271" cy="20053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2231" tIns="212231" rIns="212231" bIns="212231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500" kern="1200"/>
            <a:t>Sistem 5: %100 ağırlığa sahip olan dönem sonunda yapılan bir değerlendirmeden oluşur. İş yükü hesabında ev çalışmaları yer almaktadır.</a:t>
          </a:r>
          <a:endParaRPr lang="en-US" sz="2500" kern="1200"/>
        </a:p>
      </dsp:txBody>
      <dsp:txXfrm>
        <a:off x="2316160" y="5014192"/>
        <a:ext cx="7477271" cy="200533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C0ED2B-778C-4FA2-B07D-5C67E832F8E0}">
      <dsp:nvSpPr>
        <dsp:cNvPr id="0" name=""/>
        <dsp:cNvSpPr/>
      </dsp:nvSpPr>
      <dsp:spPr>
        <a:xfrm>
          <a:off x="0" y="785381"/>
          <a:ext cx="9793432" cy="144993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409ADF-2D83-40A6-B766-F6661C2FCC04}">
      <dsp:nvSpPr>
        <dsp:cNvPr id="0" name=""/>
        <dsp:cNvSpPr/>
      </dsp:nvSpPr>
      <dsp:spPr>
        <a:xfrm>
          <a:off x="438605" y="1111617"/>
          <a:ext cx="797464" cy="79746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ED920E-045F-451A-9EB5-655B40F04E43}">
      <dsp:nvSpPr>
        <dsp:cNvPr id="0" name=""/>
        <dsp:cNvSpPr/>
      </dsp:nvSpPr>
      <dsp:spPr>
        <a:xfrm>
          <a:off x="1674675" y="785381"/>
          <a:ext cx="8118756" cy="14499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3451" tIns="153451" rIns="153451" bIns="153451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400" kern="1200"/>
            <a:t>Sistem 6: %100 ağırlığa sahip olan dönem sonunda “sınavla” yapılan bir değerlendirmeden oluşur. İş yükü hesabında ev çalışmaları yer almaz.</a:t>
          </a:r>
          <a:endParaRPr lang="en-US" sz="2400" kern="1200"/>
        </a:p>
      </dsp:txBody>
      <dsp:txXfrm>
        <a:off x="1674675" y="785381"/>
        <a:ext cx="8118756" cy="1449935"/>
      </dsp:txXfrm>
    </dsp:sp>
    <dsp:sp modelId="{2A6B8E81-D8EA-42A3-84DF-E5B89DBCD720}">
      <dsp:nvSpPr>
        <dsp:cNvPr id="0" name=""/>
        <dsp:cNvSpPr/>
      </dsp:nvSpPr>
      <dsp:spPr>
        <a:xfrm>
          <a:off x="0" y="2597800"/>
          <a:ext cx="9793432" cy="144993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D3D7DC-C95D-4C79-8918-D2176BEA922A}">
      <dsp:nvSpPr>
        <dsp:cNvPr id="0" name=""/>
        <dsp:cNvSpPr/>
      </dsp:nvSpPr>
      <dsp:spPr>
        <a:xfrm>
          <a:off x="438605" y="2924036"/>
          <a:ext cx="797464" cy="79746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4D18A0-6684-4624-B8C8-B6123733E884}">
      <dsp:nvSpPr>
        <dsp:cNvPr id="0" name=""/>
        <dsp:cNvSpPr/>
      </dsp:nvSpPr>
      <dsp:spPr>
        <a:xfrm>
          <a:off x="1674675" y="2597800"/>
          <a:ext cx="8118756" cy="14499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3451" tIns="153451" rIns="153451" bIns="153451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400" kern="1200"/>
            <a:t>Sistem 7: %20 ağırlığa sahip bir ara sınav bulunmaktadır. Dönem sonunda gerçekleştirilen final sınavının ağırlığı %80’dir.</a:t>
          </a:r>
          <a:endParaRPr lang="en-US" sz="2400" kern="1200"/>
        </a:p>
      </dsp:txBody>
      <dsp:txXfrm>
        <a:off x="1674675" y="2597800"/>
        <a:ext cx="8118756" cy="144993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700BAD-2C62-4B64-BD1B-F5F4486BB945}">
      <dsp:nvSpPr>
        <dsp:cNvPr id="0" name=""/>
        <dsp:cNvSpPr/>
      </dsp:nvSpPr>
      <dsp:spPr>
        <a:xfrm>
          <a:off x="0" y="0"/>
          <a:ext cx="9984523" cy="19266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300" kern="1200" dirty="0"/>
            <a:t>Sistem 8: Eşit ağırlığa sahip (%5) on üç ara sınav bulunmaktadır. Dönem sonunda gerçekleştirilen final sınavının </a:t>
          </a:r>
          <a:r>
            <a:rPr lang="tr-TR" sz="2300" b="1" kern="1200" dirty="0"/>
            <a:t>ağırlığı %35’tir</a:t>
          </a:r>
          <a:r>
            <a:rPr lang="tr-TR" sz="2300" kern="1200" dirty="0"/>
            <a:t>.</a:t>
          </a:r>
          <a:endParaRPr lang="en-US" sz="2300" kern="1200" dirty="0"/>
        </a:p>
      </dsp:txBody>
      <dsp:txXfrm>
        <a:off x="56431" y="56431"/>
        <a:ext cx="7905483" cy="1813819"/>
      </dsp:txXfrm>
    </dsp:sp>
    <dsp:sp modelId="{83DF304C-7313-4969-9AA4-606BFA418AEA}">
      <dsp:nvSpPr>
        <dsp:cNvPr id="0" name=""/>
        <dsp:cNvSpPr/>
      </dsp:nvSpPr>
      <dsp:spPr>
        <a:xfrm>
          <a:off x="880987" y="2247794"/>
          <a:ext cx="9984523" cy="19266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300" kern="1200" dirty="0"/>
            <a:t>Sistem 9: %10 ağırlığa sahip iki küçük sınav ve %25 ağırlığa sahip bir ara sınav bulunmaktadır. Bu sistemde “dönem içi derse devamlılık” değerlendirme sisteminde %15 ağırlığa sahiptir. Dönem sonunda gerçekleştirilen final sınavının ağırlığı %40’tır.</a:t>
          </a:r>
          <a:endParaRPr lang="en-US" sz="2300" kern="1200" dirty="0"/>
        </a:p>
      </dsp:txBody>
      <dsp:txXfrm>
        <a:off x="937418" y="2304225"/>
        <a:ext cx="7738331" cy="1813819"/>
      </dsp:txXfrm>
    </dsp:sp>
    <dsp:sp modelId="{EC093D22-14D9-44FF-BB31-46830208D586}">
      <dsp:nvSpPr>
        <dsp:cNvPr id="0" name=""/>
        <dsp:cNvSpPr/>
      </dsp:nvSpPr>
      <dsp:spPr>
        <a:xfrm>
          <a:off x="1761974" y="4495589"/>
          <a:ext cx="9984523" cy="19266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300" kern="1200" dirty="0"/>
            <a:t>Sistem 10: %15 ağırlığa sahip üç küçük sınav ve %25 ağırlığa sahip bir ara sınav bulunmaktadır. Dönem sonunda gerçekleştirilen final sınavının ağırlığı %30’dur.</a:t>
          </a:r>
          <a:endParaRPr lang="en-US" sz="2300" kern="1200" dirty="0"/>
        </a:p>
      </dsp:txBody>
      <dsp:txXfrm>
        <a:off x="1818405" y="4552020"/>
        <a:ext cx="7738331" cy="1813819"/>
      </dsp:txXfrm>
    </dsp:sp>
    <dsp:sp modelId="{B4657F38-80B0-4D7F-8BF4-133F043A525E}">
      <dsp:nvSpPr>
        <dsp:cNvPr id="0" name=""/>
        <dsp:cNvSpPr/>
      </dsp:nvSpPr>
      <dsp:spPr>
        <a:xfrm>
          <a:off x="8732180" y="1461066"/>
          <a:ext cx="1252342" cy="125234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9013957" y="1461066"/>
        <a:ext cx="688788" cy="942387"/>
      </dsp:txXfrm>
    </dsp:sp>
    <dsp:sp modelId="{BC702964-694F-4443-8352-B8397652D212}">
      <dsp:nvSpPr>
        <dsp:cNvPr id="0" name=""/>
        <dsp:cNvSpPr/>
      </dsp:nvSpPr>
      <dsp:spPr>
        <a:xfrm>
          <a:off x="9613167" y="3696016"/>
          <a:ext cx="1252342" cy="125234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9894944" y="3696016"/>
        <a:ext cx="688788" cy="94238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3D3363-4374-4E0F-8A8D-0F9F7792AD99}">
      <dsp:nvSpPr>
        <dsp:cNvPr id="0" name=""/>
        <dsp:cNvSpPr/>
      </dsp:nvSpPr>
      <dsp:spPr>
        <a:xfrm>
          <a:off x="0" y="0"/>
          <a:ext cx="9780270" cy="22238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400" kern="12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rPr>
            <a:t>Sistem 11: %20 ağırlığa sahip bir sunum/ödev, %20 ağırlığa sahip iki ara sınav bulunmaktadır. Dönem sonunda gerçekleştirilen final sınavının ağırlığı %40’tır.</a:t>
          </a:r>
          <a:endParaRPr lang="en-US" sz="2400" kern="1200" dirty="0"/>
        </a:p>
      </dsp:txBody>
      <dsp:txXfrm>
        <a:off x="65133" y="65133"/>
        <a:ext cx="7481780" cy="2093553"/>
      </dsp:txXfrm>
    </dsp:sp>
    <dsp:sp modelId="{F9025903-181B-4405-85D0-F346E6F06643}">
      <dsp:nvSpPr>
        <dsp:cNvPr id="0" name=""/>
        <dsp:cNvSpPr/>
      </dsp:nvSpPr>
      <dsp:spPr>
        <a:xfrm>
          <a:off x="1725930" y="2718001"/>
          <a:ext cx="9780270" cy="22238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400" kern="12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rPr>
            <a:t>Sistem 12: %10 ağırlığa sahip dört kısa yanıtlı sınav, %20 ağırlığa sahip bir ara sınav bulunmaktadır. Dönem sonunda gerçekleştirilen final sınavının ağırlığı %40’tır.</a:t>
          </a:r>
          <a:endParaRPr lang="en-US" sz="2400" kern="1200" dirty="0"/>
        </a:p>
      </dsp:txBody>
      <dsp:txXfrm>
        <a:off x="1791063" y="2783134"/>
        <a:ext cx="6478591" cy="2093553"/>
      </dsp:txXfrm>
    </dsp:sp>
    <dsp:sp modelId="{1A1B5899-C061-4960-8E14-44608738BD93}">
      <dsp:nvSpPr>
        <dsp:cNvPr id="0" name=""/>
        <dsp:cNvSpPr/>
      </dsp:nvSpPr>
      <dsp:spPr>
        <a:xfrm>
          <a:off x="8334787" y="1748169"/>
          <a:ext cx="1445482" cy="144548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8660020" y="1748169"/>
        <a:ext cx="795016" cy="108772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3D3363-4374-4E0F-8A8D-0F9F7792AD99}">
      <dsp:nvSpPr>
        <dsp:cNvPr id="0" name=""/>
        <dsp:cNvSpPr/>
      </dsp:nvSpPr>
      <dsp:spPr>
        <a:xfrm>
          <a:off x="0" y="0"/>
          <a:ext cx="9780270" cy="22238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400" kern="12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rPr>
            <a:t>Sistem 13: %50 ağırlığa sahip bir sunum/ödev (dönem içi faaliyetlerle ilgili) %30 ağırlığa sahip saha uygulama performansı %20 ağırlığa sahip saha-uygulama defteri değerlendirmesi</a:t>
          </a:r>
          <a:endParaRPr lang="en-US" sz="2400" kern="1200" dirty="0"/>
        </a:p>
      </dsp:txBody>
      <dsp:txXfrm>
        <a:off x="65133" y="65133"/>
        <a:ext cx="7481780" cy="2093553"/>
      </dsp:txXfrm>
    </dsp:sp>
    <dsp:sp modelId="{F9025903-181B-4405-85D0-F346E6F06643}">
      <dsp:nvSpPr>
        <dsp:cNvPr id="0" name=""/>
        <dsp:cNvSpPr/>
      </dsp:nvSpPr>
      <dsp:spPr>
        <a:xfrm>
          <a:off x="1725930" y="2718001"/>
          <a:ext cx="9780270" cy="22238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400" kern="12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rPr>
            <a:t>Sistem 14: %30 uygulamalara yönelik sınav , %20 ağırlığa sahip araştırma projesi, %30 ağırlığa sahip saha uygulama performansı, %20 ağırlığa sahip saha uygulama defteri değerlendirmesi</a:t>
          </a:r>
          <a:endParaRPr lang="en-US" sz="2400" kern="1200" dirty="0"/>
        </a:p>
      </dsp:txBody>
      <dsp:txXfrm>
        <a:off x="1791063" y="2783134"/>
        <a:ext cx="6478591" cy="2093553"/>
      </dsp:txXfrm>
    </dsp:sp>
    <dsp:sp modelId="{1A1B5899-C061-4960-8E14-44608738BD93}">
      <dsp:nvSpPr>
        <dsp:cNvPr id="0" name=""/>
        <dsp:cNvSpPr/>
      </dsp:nvSpPr>
      <dsp:spPr>
        <a:xfrm>
          <a:off x="8334787" y="1748169"/>
          <a:ext cx="1445482" cy="144548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8660020" y="1748169"/>
        <a:ext cx="795016" cy="108772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D30EFE-9D28-4BE0-BD34-C32ADF24B1A1}">
      <dsp:nvSpPr>
        <dsp:cNvPr id="0" name=""/>
        <dsp:cNvSpPr/>
      </dsp:nvSpPr>
      <dsp:spPr>
        <a:xfrm>
          <a:off x="0" y="2512"/>
          <a:ext cx="11746498" cy="127351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97A44B-1994-4C1F-898C-A5153085339A}">
      <dsp:nvSpPr>
        <dsp:cNvPr id="0" name=""/>
        <dsp:cNvSpPr/>
      </dsp:nvSpPr>
      <dsp:spPr>
        <a:xfrm>
          <a:off x="385238" y="289053"/>
          <a:ext cx="700433" cy="70043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00C22D-866F-4C7A-9F6B-21AB9CCC3CDD}">
      <dsp:nvSpPr>
        <dsp:cNvPr id="0" name=""/>
        <dsp:cNvSpPr/>
      </dsp:nvSpPr>
      <dsp:spPr>
        <a:xfrm>
          <a:off x="1470909" y="2512"/>
          <a:ext cx="10275588" cy="12735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4780" tIns="134780" rIns="134780" bIns="13478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200" kern="1200"/>
            <a:t>Değerli Öğretim Elemanlarımız,</a:t>
          </a:r>
          <a:endParaRPr lang="en-US" sz="2200" kern="1200"/>
        </a:p>
      </dsp:txBody>
      <dsp:txXfrm>
        <a:off x="1470909" y="2512"/>
        <a:ext cx="10275588" cy="1273514"/>
      </dsp:txXfrm>
    </dsp:sp>
    <dsp:sp modelId="{D329BA07-466A-4EBA-8213-320416F03CF8}">
      <dsp:nvSpPr>
        <dsp:cNvPr id="0" name=""/>
        <dsp:cNvSpPr/>
      </dsp:nvSpPr>
      <dsp:spPr>
        <a:xfrm>
          <a:off x="0" y="1594406"/>
          <a:ext cx="11746498" cy="127351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BBF604-5EC6-4849-AA8A-0E572E4A9CFB}">
      <dsp:nvSpPr>
        <dsp:cNvPr id="0" name=""/>
        <dsp:cNvSpPr/>
      </dsp:nvSpPr>
      <dsp:spPr>
        <a:xfrm>
          <a:off x="385238" y="1880947"/>
          <a:ext cx="700433" cy="70043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3B9530-D319-4356-A9B0-D41468C46673}">
      <dsp:nvSpPr>
        <dsp:cNvPr id="0" name=""/>
        <dsp:cNvSpPr/>
      </dsp:nvSpPr>
      <dsp:spPr>
        <a:xfrm>
          <a:off x="1470909" y="1594406"/>
          <a:ext cx="10275588" cy="12735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4780" tIns="134780" rIns="134780" bIns="13478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200" kern="1200"/>
            <a:t>YÖKAK ve Kapadokya Üniversitesi Rektörlüğü’nün önerileri doğrultusunda yürüttüğünüz derslerde süreç temelli ölçme sistemlerinin kullanılması önemli görülmektedir.</a:t>
          </a:r>
          <a:endParaRPr lang="en-US" sz="2200" kern="1200"/>
        </a:p>
      </dsp:txBody>
      <dsp:txXfrm>
        <a:off x="1470909" y="1594406"/>
        <a:ext cx="10275588" cy="1273514"/>
      </dsp:txXfrm>
    </dsp:sp>
    <dsp:sp modelId="{C2DDBC3F-446F-4205-9DBB-43904F3AE718}">
      <dsp:nvSpPr>
        <dsp:cNvPr id="0" name=""/>
        <dsp:cNvSpPr/>
      </dsp:nvSpPr>
      <dsp:spPr>
        <a:xfrm>
          <a:off x="0" y="3186299"/>
          <a:ext cx="11746498" cy="127351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97AD10-FD22-4AC2-8D5B-9FCA0A9E2F69}">
      <dsp:nvSpPr>
        <dsp:cNvPr id="0" name=""/>
        <dsp:cNvSpPr/>
      </dsp:nvSpPr>
      <dsp:spPr>
        <a:xfrm>
          <a:off x="385238" y="3472840"/>
          <a:ext cx="700433" cy="70043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837BE4-8756-4749-8802-2BB88220EB80}">
      <dsp:nvSpPr>
        <dsp:cNvPr id="0" name=""/>
        <dsp:cNvSpPr/>
      </dsp:nvSpPr>
      <dsp:spPr>
        <a:xfrm>
          <a:off x="1470909" y="3186299"/>
          <a:ext cx="10275588" cy="12735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4780" tIns="134780" rIns="134780" bIns="13478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200" kern="1200"/>
            <a:t>Bu nedenle dersinizin değerlendirme yapısına uygun olarak:</a:t>
          </a:r>
          <a:endParaRPr lang="en-US" sz="2200" kern="1200"/>
        </a:p>
      </dsp:txBody>
      <dsp:txXfrm>
        <a:off x="1470909" y="3186299"/>
        <a:ext cx="10275588" cy="1273514"/>
      </dsp:txXfrm>
    </dsp:sp>
    <dsp:sp modelId="{D939491E-F033-4CD1-A75E-28AB26116842}">
      <dsp:nvSpPr>
        <dsp:cNvPr id="0" name=""/>
        <dsp:cNvSpPr/>
      </dsp:nvSpPr>
      <dsp:spPr>
        <a:xfrm>
          <a:off x="0" y="4778193"/>
          <a:ext cx="11746498" cy="127351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21155B-6FB6-4A2A-8014-6C2D1C82C5A6}">
      <dsp:nvSpPr>
        <dsp:cNvPr id="0" name=""/>
        <dsp:cNvSpPr/>
      </dsp:nvSpPr>
      <dsp:spPr>
        <a:xfrm>
          <a:off x="385238" y="5064734"/>
          <a:ext cx="700433" cy="700433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31A6FB-AD92-4D02-858B-593B722F4FAC}">
      <dsp:nvSpPr>
        <dsp:cNvPr id="0" name=""/>
        <dsp:cNvSpPr/>
      </dsp:nvSpPr>
      <dsp:spPr>
        <a:xfrm>
          <a:off x="1470909" y="4778193"/>
          <a:ext cx="10275588" cy="12735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4780" tIns="134780" rIns="134780" bIns="13478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200" kern="1200" dirty="0"/>
            <a:t>Sistem 8, Sistem 9, Sistem 10, Sistem 11, Sistem 12, Sistem 13 ve Sistem 14 ölçme sistemlerinden birini tercih etmeniz önerilmektedir.</a:t>
          </a:r>
          <a:endParaRPr lang="en-US" sz="2200" kern="1200" dirty="0"/>
        </a:p>
      </dsp:txBody>
      <dsp:txXfrm>
        <a:off x="1470909" y="4778193"/>
        <a:ext cx="10275588" cy="12735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4F49E-9EFA-4BE6-AFB4-CDAE19DAF26C}" type="datetimeFigureOut">
              <a:rPr lang="tr-TR" smtClean="0"/>
              <a:t>7.07.2025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D08E6F-156A-415D-A876-560E79EE468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94563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>
    <p:cu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>
    <p:cu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>
    <p:cu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>
    <p:cu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>
    <p:cu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>
    <p:cu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>
    <p:cu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>
    <p:cu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>
    <p:cu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>
    <p:cu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>
    <p:cu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>
    <p:cut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7.xml"/><Relationship Id="rId3" Type="http://schemas.openxmlformats.org/officeDocument/2006/relationships/image" Target="../media/image5.svg"/><Relationship Id="rId7" Type="http://schemas.openxmlformats.org/officeDocument/2006/relationships/diagramQuickStyle" Target="../diagrams/quickStyle7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7.xml"/><Relationship Id="rId5" Type="http://schemas.openxmlformats.org/officeDocument/2006/relationships/diagramData" Target="../diagrams/data7.xml"/><Relationship Id="rId4" Type="http://schemas.openxmlformats.org/officeDocument/2006/relationships/image" Target="../media/image3.png"/><Relationship Id="rId9" Type="http://schemas.microsoft.com/office/2007/relationships/diagramDrawing" Target="../diagrams/drawing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8.xml"/><Relationship Id="rId3" Type="http://schemas.openxmlformats.org/officeDocument/2006/relationships/image" Target="../media/image5.svg"/><Relationship Id="rId7" Type="http://schemas.openxmlformats.org/officeDocument/2006/relationships/diagramQuickStyle" Target="../diagrams/quickStyle8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8.xml"/><Relationship Id="rId5" Type="http://schemas.openxmlformats.org/officeDocument/2006/relationships/diagramData" Target="../diagrams/data8.xml"/><Relationship Id="rId4" Type="http://schemas.openxmlformats.org/officeDocument/2006/relationships/image" Target="../media/image3.png"/><Relationship Id="rId9" Type="http://schemas.microsoft.com/office/2007/relationships/diagramDrawing" Target="../diagrams/drawing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5.sv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3.png"/><Relationship Id="rId9" Type="http://schemas.microsoft.com/office/2007/relationships/diagramDrawing" Target="../diagrams/drawin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5.svg"/><Relationship Id="rId7" Type="http://schemas.openxmlformats.org/officeDocument/2006/relationships/diagramQuickStyle" Target="../diagrams/quickStyle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3.png"/><Relationship Id="rId9" Type="http://schemas.microsoft.com/office/2007/relationships/diagramDrawing" Target="../diagrams/drawing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image" Target="../media/image5.svg"/><Relationship Id="rId7" Type="http://schemas.openxmlformats.org/officeDocument/2006/relationships/diagramQuickStyle" Target="../diagrams/quickStyle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openxmlformats.org/officeDocument/2006/relationships/image" Target="../media/image3.png"/><Relationship Id="rId9" Type="http://schemas.microsoft.com/office/2007/relationships/diagramDrawing" Target="../diagrams/drawing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3" Type="http://schemas.openxmlformats.org/officeDocument/2006/relationships/image" Target="../media/image5.svg"/><Relationship Id="rId7" Type="http://schemas.openxmlformats.org/officeDocument/2006/relationships/diagramQuickStyle" Target="../diagrams/quickStyle4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4.xml"/><Relationship Id="rId5" Type="http://schemas.openxmlformats.org/officeDocument/2006/relationships/diagramData" Target="../diagrams/data4.xml"/><Relationship Id="rId4" Type="http://schemas.openxmlformats.org/officeDocument/2006/relationships/image" Target="../media/image3.png"/><Relationship Id="rId9" Type="http://schemas.microsoft.com/office/2007/relationships/diagramDrawing" Target="../diagrams/drawing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5.xml"/><Relationship Id="rId3" Type="http://schemas.openxmlformats.org/officeDocument/2006/relationships/image" Target="../media/image5.svg"/><Relationship Id="rId7" Type="http://schemas.openxmlformats.org/officeDocument/2006/relationships/diagramQuickStyle" Target="../diagrams/quickStyle5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5.xml"/><Relationship Id="rId5" Type="http://schemas.openxmlformats.org/officeDocument/2006/relationships/diagramData" Target="../diagrams/data5.xml"/><Relationship Id="rId4" Type="http://schemas.openxmlformats.org/officeDocument/2006/relationships/image" Target="../media/image3.png"/><Relationship Id="rId9" Type="http://schemas.microsoft.com/office/2007/relationships/diagramDrawing" Target="../diagrams/drawing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6.xml"/><Relationship Id="rId3" Type="http://schemas.openxmlformats.org/officeDocument/2006/relationships/image" Target="../media/image5.svg"/><Relationship Id="rId7" Type="http://schemas.openxmlformats.org/officeDocument/2006/relationships/diagramQuickStyle" Target="../diagrams/quickStyle6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6.xml"/><Relationship Id="rId5" Type="http://schemas.openxmlformats.org/officeDocument/2006/relationships/diagramData" Target="../diagrams/data6.xml"/><Relationship Id="rId4" Type="http://schemas.openxmlformats.org/officeDocument/2006/relationships/image" Target="../media/image3.png"/><Relationship Id="rId9" Type="http://schemas.microsoft.com/office/2007/relationships/diagramDrawing" Target="../diagrams/drawin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441277" y="3365154"/>
            <a:ext cx="9792086" cy="414267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1400"/>
              </a:lnSpc>
            </a:pPr>
            <a:r>
              <a:rPr lang="tr-TR" sz="3600" dirty="0">
                <a:solidFill>
                  <a:srgbClr val="042C5C"/>
                </a:solidFill>
                <a:latin typeface="Fira Sans Bold"/>
              </a:rPr>
              <a:t>Kapadokya Üniversitesi Ölçme Sistemleri</a:t>
            </a:r>
          </a:p>
          <a:p>
            <a:pPr marL="742950" indent="-742950">
              <a:lnSpc>
                <a:spcPts val="11400"/>
              </a:lnSpc>
              <a:buAutoNum type="alphaUcPeriod"/>
            </a:pPr>
            <a:r>
              <a:rPr lang="tr-TR" sz="3600" dirty="0">
                <a:solidFill>
                  <a:srgbClr val="042C5C"/>
                </a:solidFill>
                <a:latin typeface="Fira Sans Bold"/>
              </a:rPr>
              <a:t>Sonuç Temelli Ölçme Sistemleri</a:t>
            </a:r>
          </a:p>
          <a:p>
            <a:pPr marL="742950" indent="-742950">
              <a:lnSpc>
                <a:spcPts val="11400"/>
              </a:lnSpc>
              <a:buAutoNum type="alphaUcPeriod"/>
            </a:pPr>
            <a:r>
              <a:rPr lang="tr-TR" sz="3600" dirty="0">
                <a:solidFill>
                  <a:srgbClr val="042C5C"/>
                </a:solidFill>
                <a:latin typeface="Fira Sans Bold"/>
              </a:rPr>
              <a:t>Süreç Temelli Ölçme Sistemleri</a:t>
            </a:r>
          </a:p>
        </p:txBody>
      </p:sp>
      <p:grpSp>
        <p:nvGrpSpPr>
          <p:cNvPr id="3" name="Group 3"/>
          <p:cNvGrpSpPr/>
          <p:nvPr/>
        </p:nvGrpSpPr>
        <p:grpSpPr>
          <a:xfrm>
            <a:off x="14328902" y="2317173"/>
            <a:ext cx="7321033" cy="6340049"/>
            <a:chOff x="0" y="0"/>
            <a:chExt cx="3619627" cy="3134614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3619627" cy="3134614"/>
            </a:xfrm>
            <a:custGeom>
              <a:avLst/>
              <a:gdLst/>
              <a:ahLst/>
              <a:cxnLst/>
              <a:rect l="l" t="t" r="r" b="b"/>
              <a:pathLst>
                <a:path w="3619627" h="3134614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42C5C"/>
            </a:solidFill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2122944" y="7035126"/>
            <a:ext cx="4970154" cy="4304177"/>
            <a:chOff x="0" y="0"/>
            <a:chExt cx="3619627" cy="3134614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3619627" cy="3134614"/>
            </a:xfrm>
            <a:custGeom>
              <a:avLst/>
              <a:gdLst/>
              <a:ahLst/>
              <a:cxnLst/>
              <a:rect l="l" t="t" r="r" b="b"/>
              <a:pathLst>
                <a:path w="3619627" h="3134614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A181"/>
            </a:solidFill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12336342" y="5954842"/>
            <a:ext cx="2271679" cy="1967285"/>
            <a:chOff x="0" y="0"/>
            <a:chExt cx="3619627" cy="3134614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3619627" cy="3134614"/>
            </a:xfrm>
            <a:custGeom>
              <a:avLst/>
              <a:gdLst/>
              <a:ahLst/>
              <a:cxnLst/>
              <a:rect l="l" t="t" r="r" b="b"/>
              <a:pathLst>
                <a:path w="3619627" h="3134614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A4E473"/>
            </a:solidFill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13737770" y="373605"/>
            <a:ext cx="3799619" cy="3290488"/>
            <a:chOff x="0" y="0"/>
            <a:chExt cx="3619627" cy="3134614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3619627" cy="3134614"/>
            </a:xfrm>
            <a:custGeom>
              <a:avLst/>
              <a:gdLst/>
              <a:ahLst/>
              <a:cxnLst/>
              <a:rect l="l" t="t" r="r" b="b"/>
              <a:pathLst>
                <a:path w="3619627" h="3134614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A181"/>
            </a:solidFill>
          </p:spPr>
          <p:txBody>
            <a:bodyPr/>
            <a:lstStyle/>
            <a:p>
              <a:endParaRPr lang="tr-TR"/>
            </a:p>
          </p:txBody>
        </p:sp>
      </p:grpSp>
      <p:sp>
        <p:nvSpPr>
          <p:cNvPr id="11" name="Freeform 11"/>
          <p:cNvSpPr/>
          <p:nvPr/>
        </p:nvSpPr>
        <p:spPr>
          <a:xfrm>
            <a:off x="11702375" y="2977776"/>
            <a:ext cx="2905646" cy="2509422"/>
          </a:xfrm>
          <a:custGeom>
            <a:avLst/>
            <a:gdLst/>
            <a:ahLst/>
            <a:cxnLst/>
            <a:rect l="l" t="t" r="r" b="b"/>
            <a:pathLst>
              <a:path w="2905646" h="2509422">
                <a:moveTo>
                  <a:pt x="0" y="0"/>
                </a:moveTo>
                <a:lnTo>
                  <a:pt x="2905646" y="0"/>
                </a:lnTo>
                <a:lnTo>
                  <a:pt x="2905646" y="2509422"/>
                </a:lnTo>
                <a:lnTo>
                  <a:pt x="0" y="250942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tr-TR"/>
          </a:p>
        </p:txBody>
      </p:sp>
      <p:sp>
        <p:nvSpPr>
          <p:cNvPr id="12" name="Freeform 12"/>
          <p:cNvSpPr/>
          <p:nvPr/>
        </p:nvSpPr>
        <p:spPr>
          <a:xfrm>
            <a:off x="0" y="29240"/>
            <a:ext cx="2264435" cy="4283093"/>
          </a:xfrm>
          <a:custGeom>
            <a:avLst/>
            <a:gdLst/>
            <a:ahLst/>
            <a:cxnLst/>
            <a:rect l="l" t="t" r="r" b="b"/>
            <a:pathLst>
              <a:path w="2264435" h="4283093">
                <a:moveTo>
                  <a:pt x="0" y="0"/>
                </a:moveTo>
                <a:lnTo>
                  <a:pt x="2264435" y="0"/>
                </a:lnTo>
                <a:lnTo>
                  <a:pt x="2264435" y="4283093"/>
                </a:lnTo>
                <a:lnTo>
                  <a:pt x="0" y="428309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F7C1E5-0E30-9D13-030C-A9E975383E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>
            <a:extLst>
              <a:ext uri="{FF2B5EF4-FFF2-40B4-BE49-F238E27FC236}">
                <a16:creationId xmlns:a16="http://schemas.microsoft.com/office/drawing/2014/main" id="{D8B1CB40-DAF4-417B-0830-3D41DFD886E7}"/>
              </a:ext>
            </a:extLst>
          </p:cNvPr>
          <p:cNvSpPr txBox="1"/>
          <p:nvPr/>
        </p:nvSpPr>
        <p:spPr>
          <a:xfrm>
            <a:off x="1200939" y="758356"/>
            <a:ext cx="13574561" cy="12824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5039"/>
              </a:lnSpc>
              <a:spcBef>
                <a:spcPct val="0"/>
              </a:spcBef>
            </a:pPr>
            <a:r>
              <a:rPr lang="tr-TR" sz="4199" dirty="0">
                <a:solidFill>
                  <a:srgbClr val="00A181"/>
                </a:solidFill>
                <a:latin typeface="Fira Sans Medium"/>
              </a:rPr>
              <a:t>Süreç Temelli Ölçme Sistemleri</a:t>
            </a:r>
          </a:p>
          <a:p>
            <a:pPr marL="0" lvl="0" indent="0">
              <a:lnSpc>
                <a:spcPts val="5039"/>
              </a:lnSpc>
              <a:spcBef>
                <a:spcPct val="0"/>
              </a:spcBef>
            </a:pPr>
            <a:r>
              <a:rPr lang="tr-TR" sz="4199" dirty="0">
                <a:solidFill>
                  <a:srgbClr val="00A181"/>
                </a:solidFill>
                <a:latin typeface="Fira Sans Medium"/>
              </a:rPr>
              <a:t>(YÖKAK ve Rektörlük Tarafından Önerilen Sistemler)</a:t>
            </a:r>
            <a:endParaRPr lang="en-US" sz="4199" dirty="0">
              <a:solidFill>
                <a:srgbClr val="00A181"/>
              </a:solidFill>
              <a:latin typeface="Fira Sans Medium"/>
            </a:endParaRPr>
          </a:p>
        </p:txBody>
      </p:sp>
      <p:grpSp>
        <p:nvGrpSpPr>
          <p:cNvPr id="3" name="Group 3">
            <a:extLst>
              <a:ext uri="{FF2B5EF4-FFF2-40B4-BE49-F238E27FC236}">
                <a16:creationId xmlns:a16="http://schemas.microsoft.com/office/drawing/2014/main" id="{21DE7554-2139-CF51-3387-2765672DD0E8}"/>
              </a:ext>
            </a:extLst>
          </p:cNvPr>
          <p:cNvGrpSpPr/>
          <p:nvPr/>
        </p:nvGrpSpPr>
        <p:grpSpPr>
          <a:xfrm>
            <a:off x="17715687" y="2003071"/>
            <a:ext cx="380203" cy="329258"/>
            <a:chOff x="0" y="0"/>
            <a:chExt cx="3619627" cy="3134614"/>
          </a:xfrm>
        </p:grpSpPr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41ECDC56-F002-C05A-EF24-C35536DF872D}"/>
                </a:ext>
              </a:extLst>
            </p:cNvPr>
            <p:cNvSpPr/>
            <p:nvPr/>
          </p:nvSpPr>
          <p:spPr>
            <a:xfrm>
              <a:off x="0" y="0"/>
              <a:ext cx="3619627" cy="3134614"/>
            </a:xfrm>
            <a:custGeom>
              <a:avLst/>
              <a:gdLst/>
              <a:ahLst/>
              <a:cxnLst/>
              <a:rect l="l" t="t" r="r" b="b"/>
              <a:pathLst>
                <a:path w="3619627" h="3134614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4651"/>
            </a:solidFill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D2D5EBFD-5B0F-53D3-E3AA-8CF15175DAC6}"/>
              </a:ext>
            </a:extLst>
          </p:cNvPr>
          <p:cNvGrpSpPr/>
          <p:nvPr/>
        </p:nvGrpSpPr>
        <p:grpSpPr>
          <a:xfrm>
            <a:off x="14419542" y="3338620"/>
            <a:ext cx="380203" cy="329258"/>
            <a:chOff x="0" y="0"/>
            <a:chExt cx="3619627" cy="3134614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F6D2756C-CAC4-A893-6AEC-CDE259F180F6}"/>
                </a:ext>
              </a:extLst>
            </p:cNvPr>
            <p:cNvSpPr/>
            <p:nvPr/>
          </p:nvSpPr>
          <p:spPr>
            <a:xfrm>
              <a:off x="0" y="0"/>
              <a:ext cx="3619627" cy="3134614"/>
            </a:xfrm>
            <a:custGeom>
              <a:avLst/>
              <a:gdLst/>
              <a:ahLst/>
              <a:cxnLst/>
              <a:rect l="l" t="t" r="r" b="b"/>
              <a:pathLst>
                <a:path w="3619627" h="3134614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4651"/>
            </a:solidFill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EE57551F-2337-AE11-E0AE-1D031D36E57F}"/>
              </a:ext>
            </a:extLst>
          </p:cNvPr>
          <p:cNvGrpSpPr/>
          <p:nvPr/>
        </p:nvGrpSpPr>
        <p:grpSpPr>
          <a:xfrm>
            <a:off x="17568582" y="247950"/>
            <a:ext cx="380203" cy="329258"/>
            <a:chOff x="0" y="0"/>
            <a:chExt cx="3619627" cy="3134614"/>
          </a:xfrm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A85EEFF4-B919-148F-A6E5-D11E9977DFAE}"/>
                </a:ext>
              </a:extLst>
            </p:cNvPr>
            <p:cNvSpPr/>
            <p:nvPr/>
          </p:nvSpPr>
          <p:spPr>
            <a:xfrm>
              <a:off x="0" y="0"/>
              <a:ext cx="3619627" cy="3134614"/>
            </a:xfrm>
            <a:custGeom>
              <a:avLst/>
              <a:gdLst/>
              <a:ahLst/>
              <a:cxnLst/>
              <a:rect l="l" t="t" r="r" b="b"/>
              <a:pathLst>
                <a:path w="3619627" h="3134614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4651"/>
            </a:solidFill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9" name="Group 9">
            <a:extLst>
              <a:ext uri="{FF2B5EF4-FFF2-40B4-BE49-F238E27FC236}">
                <a16:creationId xmlns:a16="http://schemas.microsoft.com/office/drawing/2014/main" id="{DA5DED44-0A5D-2B0D-CFB1-C1A229A85055}"/>
              </a:ext>
            </a:extLst>
          </p:cNvPr>
          <p:cNvGrpSpPr/>
          <p:nvPr/>
        </p:nvGrpSpPr>
        <p:grpSpPr>
          <a:xfrm>
            <a:off x="16607001" y="3019994"/>
            <a:ext cx="2977778" cy="2578770"/>
            <a:chOff x="0" y="0"/>
            <a:chExt cx="3619627" cy="3134614"/>
          </a:xfrm>
        </p:grpSpPr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A60C5269-596A-D598-A2B5-738FA2AD1705}"/>
                </a:ext>
              </a:extLst>
            </p:cNvPr>
            <p:cNvSpPr/>
            <p:nvPr/>
          </p:nvSpPr>
          <p:spPr>
            <a:xfrm>
              <a:off x="0" y="0"/>
              <a:ext cx="3619627" cy="3134614"/>
            </a:xfrm>
            <a:custGeom>
              <a:avLst/>
              <a:gdLst/>
              <a:ahLst/>
              <a:cxnLst/>
              <a:rect l="l" t="t" r="r" b="b"/>
              <a:pathLst>
                <a:path w="3619627" h="3134614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42C5C"/>
            </a:solidFill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11" name="Group 11">
            <a:extLst>
              <a:ext uri="{FF2B5EF4-FFF2-40B4-BE49-F238E27FC236}">
                <a16:creationId xmlns:a16="http://schemas.microsoft.com/office/drawing/2014/main" id="{E2DBEE94-0A86-8103-FFCA-B386AFABB9B8}"/>
              </a:ext>
            </a:extLst>
          </p:cNvPr>
          <p:cNvGrpSpPr/>
          <p:nvPr/>
        </p:nvGrpSpPr>
        <p:grpSpPr>
          <a:xfrm>
            <a:off x="13894375" y="-135282"/>
            <a:ext cx="4201515" cy="3638531"/>
            <a:chOff x="0" y="0"/>
            <a:chExt cx="3619627" cy="3134614"/>
          </a:xfrm>
        </p:grpSpPr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7754F314-6006-6F2D-7FEC-7D59A77B3E51}"/>
                </a:ext>
              </a:extLst>
            </p:cNvPr>
            <p:cNvSpPr/>
            <p:nvPr/>
          </p:nvSpPr>
          <p:spPr>
            <a:xfrm>
              <a:off x="0" y="0"/>
              <a:ext cx="3619627" cy="3134614"/>
            </a:xfrm>
            <a:custGeom>
              <a:avLst/>
              <a:gdLst/>
              <a:ahLst/>
              <a:cxnLst/>
              <a:rect l="l" t="t" r="r" b="b"/>
              <a:pathLst>
                <a:path w="3619627" h="3134614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A181"/>
            </a:solidFill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13" name="Group 13">
            <a:extLst>
              <a:ext uri="{FF2B5EF4-FFF2-40B4-BE49-F238E27FC236}">
                <a16:creationId xmlns:a16="http://schemas.microsoft.com/office/drawing/2014/main" id="{75D710AE-30DE-5EFD-64CD-BBEC3BA630DB}"/>
              </a:ext>
            </a:extLst>
          </p:cNvPr>
          <p:cNvGrpSpPr/>
          <p:nvPr/>
        </p:nvGrpSpPr>
        <p:grpSpPr>
          <a:xfrm>
            <a:off x="13243939" y="-956153"/>
            <a:ext cx="2481390" cy="2148895"/>
            <a:chOff x="0" y="0"/>
            <a:chExt cx="3619627" cy="3134614"/>
          </a:xfrm>
        </p:grpSpPr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3F3A1A4B-B4D7-978C-4D78-6DF85142BC3C}"/>
                </a:ext>
              </a:extLst>
            </p:cNvPr>
            <p:cNvSpPr/>
            <p:nvPr/>
          </p:nvSpPr>
          <p:spPr>
            <a:xfrm>
              <a:off x="0" y="0"/>
              <a:ext cx="3619627" cy="3134614"/>
            </a:xfrm>
            <a:custGeom>
              <a:avLst/>
              <a:gdLst/>
              <a:ahLst/>
              <a:cxnLst/>
              <a:rect l="l" t="t" r="r" b="b"/>
              <a:pathLst>
                <a:path w="3619627" h="3134614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A4E473"/>
            </a:solidFill>
          </p:spPr>
          <p:txBody>
            <a:bodyPr/>
            <a:lstStyle/>
            <a:p>
              <a:endParaRPr lang="tr-TR"/>
            </a:p>
          </p:txBody>
        </p:sp>
      </p:grpSp>
      <p:sp>
        <p:nvSpPr>
          <p:cNvPr id="16" name="Freeform 16">
            <a:extLst>
              <a:ext uri="{FF2B5EF4-FFF2-40B4-BE49-F238E27FC236}">
                <a16:creationId xmlns:a16="http://schemas.microsoft.com/office/drawing/2014/main" id="{8AE37499-6223-1464-D7CA-1032A8921B70}"/>
              </a:ext>
            </a:extLst>
          </p:cNvPr>
          <p:cNvSpPr/>
          <p:nvPr/>
        </p:nvSpPr>
        <p:spPr>
          <a:xfrm>
            <a:off x="1225184" y="4275358"/>
            <a:ext cx="1049118" cy="312828"/>
          </a:xfrm>
          <a:custGeom>
            <a:avLst/>
            <a:gdLst/>
            <a:ahLst/>
            <a:cxnLst/>
            <a:rect l="l" t="t" r="r" b="b"/>
            <a:pathLst>
              <a:path w="1049118" h="312828">
                <a:moveTo>
                  <a:pt x="0" y="0"/>
                </a:moveTo>
                <a:lnTo>
                  <a:pt x="1049119" y="0"/>
                </a:lnTo>
                <a:lnTo>
                  <a:pt x="1049119" y="312828"/>
                </a:lnTo>
                <a:lnTo>
                  <a:pt x="0" y="31282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tr-TR"/>
          </a:p>
        </p:txBody>
      </p:sp>
      <p:sp>
        <p:nvSpPr>
          <p:cNvPr id="17" name="Freeform 17">
            <a:extLst>
              <a:ext uri="{FF2B5EF4-FFF2-40B4-BE49-F238E27FC236}">
                <a16:creationId xmlns:a16="http://schemas.microsoft.com/office/drawing/2014/main" id="{18C2D509-67C7-3F8C-06C8-CB94CA1662AC}"/>
              </a:ext>
            </a:extLst>
          </p:cNvPr>
          <p:cNvSpPr/>
          <p:nvPr/>
        </p:nvSpPr>
        <p:spPr>
          <a:xfrm>
            <a:off x="1225184" y="6415474"/>
            <a:ext cx="1049118" cy="312828"/>
          </a:xfrm>
          <a:custGeom>
            <a:avLst/>
            <a:gdLst/>
            <a:ahLst/>
            <a:cxnLst/>
            <a:rect l="l" t="t" r="r" b="b"/>
            <a:pathLst>
              <a:path w="1049118" h="312828">
                <a:moveTo>
                  <a:pt x="0" y="0"/>
                </a:moveTo>
                <a:lnTo>
                  <a:pt x="1049119" y="0"/>
                </a:lnTo>
                <a:lnTo>
                  <a:pt x="1049119" y="312828"/>
                </a:lnTo>
                <a:lnTo>
                  <a:pt x="0" y="31282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tr-TR"/>
          </a:p>
        </p:txBody>
      </p:sp>
      <p:sp>
        <p:nvSpPr>
          <p:cNvPr id="18" name="Freeform 18">
            <a:extLst>
              <a:ext uri="{FF2B5EF4-FFF2-40B4-BE49-F238E27FC236}">
                <a16:creationId xmlns:a16="http://schemas.microsoft.com/office/drawing/2014/main" id="{3ECE445F-820D-CC82-F566-4CFC145A6788}"/>
              </a:ext>
            </a:extLst>
          </p:cNvPr>
          <p:cNvSpPr/>
          <p:nvPr/>
        </p:nvSpPr>
        <p:spPr>
          <a:xfrm>
            <a:off x="16196780" y="8277284"/>
            <a:ext cx="2125040" cy="4019432"/>
          </a:xfrm>
          <a:custGeom>
            <a:avLst/>
            <a:gdLst/>
            <a:ahLst/>
            <a:cxnLst/>
            <a:rect l="l" t="t" r="r" b="b"/>
            <a:pathLst>
              <a:path w="2125040" h="4019432">
                <a:moveTo>
                  <a:pt x="0" y="0"/>
                </a:moveTo>
                <a:lnTo>
                  <a:pt x="2125040" y="0"/>
                </a:lnTo>
                <a:lnTo>
                  <a:pt x="2125040" y="4019432"/>
                </a:lnTo>
                <a:lnTo>
                  <a:pt x="0" y="401943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tr-TR"/>
          </a:p>
        </p:txBody>
      </p:sp>
      <p:graphicFrame>
        <p:nvGraphicFramePr>
          <p:cNvPr id="24" name="Metin kutusu 21">
            <a:extLst>
              <a:ext uri="{FF2B5EF4-FFF2-40B4-BE49-F238E27FC236}">
                <a16:creationId xmlns:a16="http://schemas.microsoft.com/office/drawing/2014/main" id="{4C900F46-B465-B174-8093-EA87C0BA772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08895209"/>
              </p:ext>
            </p:extLst>
          </p:nvPr>
        </p:nvGraphicFramePr>
        <p:xfrm>
          <a:off x="2514600" y="2487679"/>
          <a:ext cx="11506200" cy="49418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513306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5B6557-AD1D-F9E7-2AA3-43CA80E596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>
            <a:extLst>
              <a:ext uri="{FF2B5EF4-FFF2-40B4-BE49-F238E27FC236}">
                <a16:creationId xmlns:a16="http://schemas.microsoft.com/office/drawing/2014/main" id="{0262B9A6-76EB-B8E3-A4AF-E42B9C34D7DE}"/>
              </a:ext>
            </a:extLst>
          </p:cNvPr>
          <p:cNvSpPr txBox="1"/>
          <p:nvPr/>
        </p:nvSpPr>
        <p:spPr>
          <a:xfrm>
            <a:off x="1200939" y="758356"/>
            <a:ext cx="13574561" cy="6412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5039"/>
              </a:lnSpc>
              <a:spcBef>
                <a:spcPct val="0"/>
              </a:spcBef>
            </a:pPr>
            <a:r>
              <a:rPr lang="tr-TR" sz="4199" dirty="0">
                <a:solidFill>
                  <a:srgbClr val="00A181"/>
                </a:solidFill>
                <a:latin typeface="Fira Sans Medium"/>
              </a:rPr>
              <a:t>Sonuç Olarak:</a:t>
            </a:r>
            <a:endParaRPr lang="en-US" sz="4199" dirty="0">
              <a:solidFill>
                <a:srgbClr val="00A181"/>
              </a:solidFill>
              <a:latin typeface="Fira Sans Medium"/>
            </a:endParaRPr>
          </a:p>
        </p:txBody>
      </p:sp>
      <p:grpSp>
        <p:nvGrpSpPr>
          <p:cNvPr id="3" name="Group 3">
            <a:extLst>
              <a:ext uri="{FF2B5EF4-FFF2-40B4-BE49-F238E27FC236}">
                <a16:creationId xmlns:a16="http://schemas.microsoft.com/office/drawing/2014/main" id="{032B694C-3856-2E1F-10DC-BE3D9169E1AE}"/>
              </a:ext>
            </a:extLst>
          </p:cNvPr>
          <p:cNvGrpSpPr/>
          <p:nvPr/>
        </p:nvGrpSpPr>
        <p:grpSpPr>
          <a:xfrm>
            <a:off x="17715687" y="2003071"/>
            <a:ext cx="380203" cy="329258"/>
            <a:chOff x="0" y="0"/>
            <a:chExt cx="3619627" cy="3134614"/>
          </a:xfrm>
        </p:grpSpPr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4EB239FB-AA2D-58BD-246A-AEA6CA5E9631}"/>
                </a:ext>
              </a:extLst>
            </p:cNvPr>
            <p:cNvSpPr/>
            <p:nvPr/>
          </p:nvSpPr>
          <p:spPr>
            <a:xfrm>
              <a:off x="0" y="0"/>
              <a:ext cx="3619627" cy="3134614"/>
            </a:xfrm>
            <a:custGeom>
              <a:avLst/>
              <a:gdLst/>
              <a:ahLst/>
              <a:cxnLst/>
              <a:rect l="l" t="t" r="r" b="b"/>
              <a:pathLst>
                <a:path w="3619627" h="3134614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4651"/>
            </a:solidFill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CFF483A1-DB3B-454A-0508-BF07F7A158F1}"/>
              </a:ext>
            </a:extLst>
          </p:cNvPr>
          <p:cNvGrpSpPr/>
          <p:nvPr/>
        </p:nvGrpSpPr>
        <p:grpSpPr>
          <a:xfrm>
            <a:off x="14419542" y="3338620"/>
            <a:ext cx="380203" cy="329258"/>
            <a:chOff x="0" y="0"/>
            <a:chExt cx="3619627" cy="3134614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0A08F1FB-6546-027E-9DAF-19586396AE0C}"/>
                </a:ext>
              </a:extLst>
            </p:cNvPr>
            <p:cNvSpPr/>
            <p:nvPr/>
          </p:nvSpPr>
          <p:spPr>
            <a:xfrm>
              <a:off x="0" y="0"/>
              <a:ext cx="3619627" cy="3134614"/>
            </a:xfrm>
            <a:custGeom>
              <a:avLst/>
              <a:gdLst/>
              <a:ahLst/>
              <a:cxnLst/>
              <a:rect l="l" t="t" r="r" b="b"/>
              <a:pathLst>
                <a:path w="3619627" h="3134614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4651"/>
            </a:solidFill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838520DE-D142-DEB4-EAEE-4A168B14F3A3}"/>
              </a:ext>
            </a:extLst>
          </p:cNvPr>
          <p:cNvGrpSpPr/>
          <p:nvPr/>
        </p:nvGrpSpPr>
        <p:grpSpPr>
          <a:xfrm>
            <a:off x="17568582" y="247950"/>
            <a:ext cx="380203" cy="329258"/>
            <a:chOff x="0" y="0"/>
            <a:chExt cx="3619627" cy="3134614"/>
          </a:xfrm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C60036AA-D45F-43C5-9659-D9481AC157FD}"/>
                </a:ext>
              </a:extLst>
            </p:cNvPr>
            <p:cNvSpPr/>
            <p:nvPr/>
          </p:nvSpPr>
          <p:spPr>
            <a:xfrm>
              <a:off x="0" y="0"/>
              <a:ext cx="3619627" cy="3134614"/>
            </a:xfrm>
            <a:custGeom>
              <a:avLst/>
              <a:gdLst/>
              <a:ahLst/>
              <a:cxnLst/>
              <a:rect l="l" t="t" r="r" b="b"/>
              <a:pathLst>
                <a:path w="3619627" h="3134614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4651"/>
            </a:solidFill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9" name="Group 9">
            <a:extLst>
              <a:ext uri="{FF2B5EF4-FFF2-40B4-BE49-F238E27FC236}">
                <a16:creationId xmlns:a16="http://schemas.microsoft.com/office/drawing/2014/main" id="{75ACDCFA-1018-6A89-C2CD-4F59FDCABE16}"/>
              </a:ext>
            </a:extLst>
          </p:cNvPr>
          <p:cNvGrpSpPr/>
          <p:nvPr/>
        </p:nvGrpSpPr>
        <p:grpSpPr>
          <a:xfrm>
            <a:off x="16607001" y="3019994"/>
            <a:ext cx="2977778" cy="2578770"/>
            <a:chOff x="0" y="0"/>
            <a:chExt cx="3619627" cy="3134614"/>
          </a:xfrm>
        </p:grpSpPr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8BB538DD-D8E7-84C6-A4E3-28410BF370AE}"/>
                </a:ext>
              </a:extLst>
            </p:cNvPr>
            <p:cNvSpPr/>
            <p:nvPr/>
          </p:nvSpPr>
          <p:spPr>
            <a:xfrm>
              <a:off x="0" y="0"/>
              <a:ext cx="3619627" cy="3134614"/>
            </a:xfrm>
            <a:custGeom>
              <a:avLst/>
              <a:gdLst/>
              <a:ahLst/>
              <a:cxnLst/>
              <a:rect l="l" t="t" r="r" b="b"/>
              <a:pathLst>
                <a:path w="3619627" h="3134614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42C5C"/>
            </a:solidFill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11" name="Group 11">
            <a:extLst>
              <a:ext uri="{FF2B5EF4-FFF2-40B4-BE49-F238E27FC236}">
                <a16:creationId xmlns:a16="http://schemas.microsoft.com/office/drawing/2014/main" id="{C31B811B-BDE4-52E1-ECD3-29D61FDF09D0}"/>
              </a:ext>
            </a:extLst>
          </p:cNvPr>
          <p:cNvGrpSpPr/>
          <p:nvPr/>
        </p:nvGrpSpPr>
        <p:grpSpPr>
          <a:xfrm>
            <a:off x="13894375" y="-135282"/>
            <a:ext cx="4201515" cy="3638531"/>
            <a:chOff x="0" y="0"/>
            <a:chExt cx="3619627" cy="3134614"/>
          </a:xfrm>
        </p:grpSpPr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DA850520-AAE1-C252-73AC-571331E0E9D2}"/>
                </a:ext>
              </a:extLst>
            </p:cNvPr>
            <p:cNvSpPr/>
            <p:nvPr/>
          </p:nvSpPr>
          <p:spPr>
            <a:xfrm>
              <a:off x="0" y="0"/>
              <a:ext cx="3619627" cy="3134614"/>
            </a:xfrm>
            <a:custGeom>
              <a:avLst/>
              <a:gdLst/>
              <a:ahLst/>
              <a:cxnLst/>
              <a:rect l="l" t="t" r="r" b="b"/>
              <a:pathLst>
                <a:path w="3619627" h="3134614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A181"/>
            </a:solidFill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13" name="Group 13">
            <a:extLst>
              <a:ext uri="{FF2B5EF4-FFF2-40B4-BE49-F238E27FC236}">
                <a16:creationId xmlns:a16="http://schemas.microsoft.com/office/drawing/2014/main" id="{1A573397-6163-1412-4AD5-F8E8AD37BCC5}"/>
              </a:ext>
            </a:extLst>
          </p:cNvPr>
          <p:cNvGrpSpPr/>
          <p:nvPr/>
        </p:nvGrpSpPr>
        <p:grpSpPr>
          <a:xfrm>
            <a:off x="13243939" y="-956153"/>
            <a:ext cx="2481390" cy="2148895"/>
            <a:chOff x="0" y="0"/>
            <a:chExt cx="3619627" cy="3134614"/>
          </a:xfrm>
        </p:grpSpPr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0532A5A8-A2E2-1BD7-721F-19F615008871}"/>
                </a:ext>
              </a:extLst>
            </p:cNvPr>
            <p:cNvSpPr/>
            <p:nvPr/>
          </p:nvSpPr>
          <p:spPr>
            <a:xfrm>
              <a:off x="0" y="0"/>
              <a:ext cx="3619627" cy="3134614"/>
            </a:xfrm>
            <a:custGeom>
              <a:avLst/>
              <a:gdLst/>
              <a:ahLst/>
              <a:cxnLst/>
              <a:rect l="l" t="t" r="r" b="b"/>
              <a:pathLst>
                <a:path w="3619627" h="3134614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A4E473"/>
            </a:solidFill>
          </p:spPr>
          <p:txBody>
            <a:bodyPr/>
            <a:lstStyle/>
            <a:p>
              <a:endParaRPr lang="tr-TR"/>
            </a:p>
          </p:txBody>
        </p:sp>
      </p:grpSp>
      <p:sp>
        <p:nvSpPr>
          <p:cNvPr id="16" name="Freeform 16">
            <a:extLst>
              <a:ext uri="{FF2B5EF4-FFF2-40B4-BE49-F238E27FC236}">
                <a16:creationId xmlns:a16="http://schemas.microsoft.com/office/drawing/2014/main" id="{27DA430E-369A-1EAC-A53F-11748EFCBACD}"/>
              </a:ext>
            </a:extLst>
          </p:cNvPr>
          <p:cNvSpPr/>
          <p:nvPr/>
        </p:nvSpPr>
        <p:spPr>
          <a:xfrm>
            <a:off x="1225184" y="4275358"/>
            <a:ext cx="1049118" cy="312828"/>
          </a:xfrm>
          <a:custGeom>
            <a:avLst/>
            <a:gdLst/>
            <a:ahLst/>
            <a:cxnLst/>
            <a:rect l="l" t="t" r="r" b="b"/>
            <a:pathLst>
              <a:path w="1049118" h="312828">
                <a:moveTo>
                  <a:pt x="0" y="0"/>
                </a:moveTo>
                <a:lnTo>
                  <a:pt x="1049119" y="0"/>
                </a:lnTo>
                <a:lnTo>
                  <a:pt x="1049119" y="312828"/>
                </a:lnTo>
                <a:lnTo>
                  <a:pt x="0" y="31282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tr-TR"/>
          </a:p>
        </p:txBody>
      </p:sp>
      <p:sp>
        <p:nvSpPr>
          <p:cNvPr id="17" name="Freeform 17">
            <a:extLst>
              <a:ext uri="{FF2B5EF4-FFF2-40B4-BE49-F238E27FC236}">
                <a16:creationId xmlns:a16="http://schemas.microsoft.com/office/drawing/2014/main" id="{3844D85B-BDD5-5CB3-ECFA-2E204EB8992E}"/>
              </a:ext>
            </a:extLst>
          </p:cNvPr>
          <p:cNvSpPr/>
          <p:nvPr/>
        </p:nvSpPr>
        <p:spPr>
          <a:xfrm>
            <a:off x="1225184" y="6415474"/>
            <a:ext cx="1049118" cy="312828"/>
          </a:xfrm>
          <a:custGeom>
            <a:avLst/>
            <a:gdLst/>
            <a:ahLst/>
            <a:cxnLst/>
            <a:rect l="l" t="t" r="r" b="b"/>
            <a:pathLst>
              <a:path w="1049118" h="312828">
                <a:moveTo>
                  <a:pt x="0" y="0"/>
                </a:moveTo>
                <a:lnTo>
                  <a:pt x="1049119" y="0"/>
                </a:lnTo>
                <a:lnTo>
                  <a:pt x="1049119" y="312828"/>
                </a:lnTo>
                <a:lnTo>
                  <a:pt x="0" y="31282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tr-TR"/>
          </a:p>
        </p:txBody>
      </p:sp>
      <p:sp>
        <p:nvSpPr>
          <p:cNvPr id="18" name="Freeform 18">
            <a:extLst>
              <a:ext uri="{FF2B5EF4-FFF2-40B4-BE49-F238E27FC236}">
                <a16:creationId xmlns:a16="http://schemas.microsoft.com/office/drawing/2014/main" id="{9D566161-806F-A992-81E5-4C365E08E313}"/>
              </a:ext>
            </a:extLst>
          </p:cNvPr>
          <p:cNvSpPr/>
          <p:nvPr/>
        </p:nvSpPr>
        <p:spPr>
          <a:xfrm>
            <a:off x="16196780" y="8277284"/>
            <a:ext cx="2125040" cy="4019432"/>
          </a:xfrm>
          <a:custGeom>
            <a:avLst/>
            <a:gdLst/>
            <a:ahLst/>
            <a:cxnLst/>
            <a:rect l="l" t="t" r="r" b="b"/>
            <a:pathLst>
              <a:path w="2125040" h="4019432">
                <a:moveTo>
                  <a:pt x="0" y="0"/>
                </a:moveTo>
                <a:lnTo>
                  <a:pt x="2125040" y="0"/>
                </a:lnTo>
                <a:lnTo>
                  <a:pt x="2125040" y="4019432"/>
                </a:lnTo>
                <a:lnTo>
                  <a:pt x="0" y="401943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tr-TR"/>
          </a:p>
        </p:txBody>
      </p:sp>
      <p:graphicFrame>
        <p:nvGraphicFramePr>
          <p:cNvPr id="24" name="Metin kutusu 21">
            <a:extLst>
              <a:ext uri="{FF2B5EF4-FFF2-40B4-BE49-F238E27FC236}">
                <a16:creationId xmlns:a16="http://schemas.microsoft.com/office/drawing/2014/main" id="{0A3A6042-96FB-B998-FE80-59CD0C062B7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01849024"/>
              </p:ext>
            </p:extLst>
          </p:nvPr>
        </p:nvGraphicFramePr>
        <p:xfrm>
          <a:off x="2274302" y="2487679"/>
          <a:ext cx="11746498" cy="60542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964626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71AD2F-6A96-C6B2-7E57-B7FF3BC598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>
            <a:extLst>
              <a:ext uri="{FF2B5EF4-FFF2-40B4-BE49-F238E27FC236}">
                <a16:creationId xmlns:a16="http://schemas.microsoft.com/office/drawing/2014/main" id="{5E6DF630-33A8-BF4B-EFA7-1D6D5F250249}"/>
              </a:ext>
            </a:extLst>
          </p:cNvPr>
          <p:cNvSpPr txBox="1"/>
          <p:nvPr/>
        </p:nvSpPr>
        <p:spPr>
          <a:xfrm>
            <a:off x="1225184" y="1364896"/>
            <a:ext cx="13574561" cy="638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5039"/>
              </a:lnSpc>
              <a:spcBef>
                <a:spcPct val="0"/>
              </a:spcBef>
            </a:pPr>
            <a:r>
              <a:rPr lang="tr-TR" sz="4199" dirty="0">
                <a:solidFill>
                  <a:srgbClr val="00A181"/>
                </a:solidFill>
                <a:latin typeface="Fira Sans Medium"/>
              </a:rPr>
              <a:t>Ölçme Sistemi Türleri</a:t>
            </a:r>
            <a:endParaRPr lang="en-US" sz="4199" dirty="0">
              <a:solidFill>
                <a:srgbClr val="00A181"/>
              </a:solidFill>
              <a:latin typeface="Fira Sans Medium"/>
            </a:endParaRPr>
          </a:p>
        </p:txBody>
      </p:sp>
      <p:grpSp>
        <p:nvGrpSpPr>
          <p:cNvPr id="3" name="Group 3">
            <a:extLst>
              <a:ext uri="{FF2B5EF4-FFF2-40B4-BE49-F238E27FC236}">
                <a16:creationId xmlns:a16="http://schemas.microsoft.com/office/drawing/2014/main" id="{2C4D782C-DC89-C4DB-D9FF-9F85362458A6}"/>
              </a:ext>
            </a:extLst>
          </p:cNvPr>
          <p:cNvGrpSpPr/>
          <p:nvPr/>
        </p:nvGrpSpPr>
        <p:grpSpPr>
          <a:xfrm>
            <a:off x="17715687" y="2003071"/>
            <a:ext cx="380203" cy="329258"/>
            <a:chOff x="0" y="0"/>
            <a:chExt cx="3619627" cy="3134614"/>
          </a:xfrm>
        </p:grpSpPr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6717BCA4-5FFD-CC09-C955-8E4AB4C3A435}"/>
                </a:ext>
              </a:extLst>
            </p:cNvPr>
            <p:cNvSpPr/>
            <p:nvPr/>
          </p:nvSpPr>
          <p:spPr>
            <a:xfrm>
              <a:off x="0" y="0"/>
              <a:ext cx="3619627" cy="3134614"/>
            </a:xfrm>
            <a:custGeom>
              <a:avLst/>
              <a:gdLst/>
              <a:ahLst/>
              <a:cxnLst/>
              <a:rect l="l" t="t" r="r" b="b"/>
              <a:pathLst>
                <a:path w="3619627" h="3134614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4651"/>
            </a:solidFill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31A7E853-AFC0-D76C-5980-A12F7360FBB1}"/>
              </a:ext>
            </a:extLst>
          </p:cNvPr>
          <p:cNvGrpSpPr/>
          <p:nvPr/>
        </p:nvGrpSpPr>
        <p:grpSpPr>
          <a:xfrm>
            <a:off x="14419542" y="3338620"/>
            <a:ext cx="380203" cy="329258"/>
            <a:chOff x="0" y="0"/>
            <a:chExt cx="3619627" cy="3134614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43E627B6-3F14-BDE1-76F9-43CEEAB763D3}"/>
                </a:ext>
              </a:extLst>
            </p:cNvPr>
            <p:cNvSpPr/>
            <p:nvPr/>
          </p:nvSpPr>
          <p:spPr>
            <a:xfrm>
              <a:off x="0" y="0"/>
              <a:ext cx="3619627" cy="3134614"/>
            </a:xfrm>
            <a:custGeom>
              <a:avLst/>
              <a:gdLst/>
              <a:ahLst/>
              <a:cxnLst/>
              <a:rect l="l" t="t" r="r" b="b"/>
              <a:pathLst>
                <a:path w="3619627" h="3134614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4651"/>
            </a:solidFill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1EDAE310-0B80-E29C-E4EF-78BA63DF3C45}"/>
              </a:ext>
            </a:extLst>
          </p:cNvPr>
          <p:cNvGrpSpPr/>
          <p:nvPr/>
        </p:nvGrpSpPr>
        <p:grpSpPr>
          <a:xfrm>
            <a:off x="17568582" y="247950"/>
            <a:ext cx="380203" cy="329258"/>
            <a:chOff x="0" y="0"/>
            <a:chExt cx="3619627" cy="3134614"/>
          </a:xfrm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45754A76-B5B9-9D71-AF0E-C8B4A233C7B4}"/>
                </a:ext>
              </a:extLst>
            </p:cNvPr>
            <p:cNvSpPr/>
            <p:nvPr/>
          </p:nvSpPr>
          <p:spPr>
            <a:xfrm>
              <a:off x="0" y="0"/>
              <a:ext cx="3619627" cy="3134614"/>
            </a:xfrm>
            <a:custGeom>
              <a:avLst/>
              <a:gdLst/>
              <a:ahLst/>
              <a:cxnLst/>
              <a:rect l="l" t="t" r="r" b="b"/>
              <a:pathLst>
                <a:path w="3619627" h="3134614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4651"/>
            </a:solidFill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9" name="Group 9">
            <a:extLst>
              <a:ext uri="{FF2B5EF4-FFF2-40B4-BE49-F238E27FC236}">
                <a16:creationId xmlns:a16="http://schemas.microsoft.com/office/drawing/2014/main" id="{5D5BDC2F-F223-E686-D605-D5641B7A96BF}"/>
              </a:ext>
            </a:extLst>
          </p:cNvPr>
          <p:cNvGrpSpPr/>
          <p:nvPr/>
        </p:nvGrpSpPr>
        <p:grpSpPr>
          <a:xfrm>
            <a:off x="16607001" y="3019994"/>
            <a:ext cx="2977778" cy="2578770"/>
            <a:chOff x="0" y="0"/>
            <a:chExt cx="3619627" cy="3134614"/>
          </a:xfrm>
        </p:grpSpPr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5426EF87-756B-231C-EB2E-87D6B033AB0D}"/>
                </a:ext>
              </a:extLst>
            </p:cNvPr>
            <p:cNvSpPr/>
            <p:nvPr/>
          </p:nvSpPr>
          <p:spPr>
            <a:xfrm>
              <a:off x="0" y="0"/>
              <a:ext cx="3619627" cy="3134614"/>
            </a:xfrm>
            <a:custGeom>
              <a:avLst/>
              <a:gdLst/>
              <a:ahLst/>
              <a:cxnLst/>
              <a:rect l="l" t="t" r="r" b="b"/>
              <a:pathLst>
                <a:path w="3619627" h="3134614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42C5C"/>
            </a:solidFill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11" name="Group 11">
            <a:extLst>
              <a:ext uri="{FF2B5EF4-FFF2-40B4-BE49-F238E27FC236}">
                <a16:creationId xmlns:a16="http://schemas.microsoft.com/office/drawing/2014/main" id="{E073D05C-613E-601B-6EED-11562DB4DFE3}"/>
              </a:ext>
            </a:extLst>
          </p:cNvPr>
          <p:cNvGrpSpPr/>
          <p:nvPr/>
        </p:nvGrpSpPr>
        <p:grpSpPr>
          <a:xfrm>
            <a:off x="13894375" y="-135282"/>
            <a:ext cx="4201515" cy="3638531"/>
            <a:chOff x="0" y="0"/>
            <a:chExt cx="3619627" cy="3134614"/>
          </a:xfrm>
        </p:grpSpPr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12E9EF82-597D-C9E9-006E-AEB251F34300}"/>
                </a:ext>
              </a:extLst>
            </p:cNvPr>
            <p:cNvSpPr/>
            <p:nvPr/>
          </p:nvSpPr>
          <p:spPr>
            <a:xfrm>
              <a:off x="0" y="0"/>
              <a:ext cx="3619627" cy="3134614"/>
            </a:xfrm>
            <a:custGeom>
              <a:avLst/>
              <a:gdLst/>
              <a:ahLst/>
              <a:cxnLst/>
              <a:rect l="l" t="t" r="r" b="b"/>
              <a:pathLst>
                <a:path w="3619627" h="3134614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A181"/>
            </a:solidFill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13" name="Group 13">
            <a:extLst>
              <a:ext uri="{FF2B5EF4-FFF2-40B4-BE49-F238E27FC236}">
                <a16:creationId xmlns:a16="http://schemas.microsoft.com/office/drawing/2014/main" id="{EF1D33EF-4E0A-4FCC-8495-7BC24485432D}"/>
              </a:ext>
            </a:extLst>
          </p:cNvPr>
          <p:cNvGrpSpPr/>
          <p:nvPr/>
        </p:nvGrpSpPr>
        <p:grpSpPr>
          <a:xfrm>
            <a:off x="13243939" y="-956153"/>
            <a:ext cx="2481390" cy="2148895"/>
            <a:chOff x="0" y="0"/>
            <a:chExt cx="3619627" cy="3134614"/>
          </a:xfrm>
        </p:grpSpPr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3ED50D32-F472-9914-CC3C-F0308C39F389}"/>
                </a:ext>
              </a:extLst>
            </p:cNvPr>
            <p:cNvSpPr/>
            <p:nvPr/>
          </p:nvSpPr>
          <p:spPr>
            <a:xfrm>
              <a:off x="0" y="0"/>
              <a:ext cx="3619627" cy="3134614"/>
            </a:xfrm>
            <a:custGeom>
              <a:avLst/>
              <a:gdLst/>
              <a:ahLst/>
              <a:cxnLst/>
              <a:rect l="l" t="t" r="r" b="b"/>
              <a:pathLst>
                <a:path w="3619627" h="3134614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A4E473"/>
            </a:solidFill>
          </p:spPr>
          <p:txBody>
            <a:bodyPr/>
            <a:lstStyle/>
            <a:p>
              <a:endParaRPr lang="tr-TR"/>
            </a:p>
          </p:txBody>
        </p:sp>
      </p:grpSp>
      <p:sp>
        <p:nvSpPr>
          <p:cNvPr id="16" name="Freeform 16">
            <a:extLst>
              <a:ext uri="{FF2B5EF4-FFF2-40B4-BE49-F238E27FC236}">
                <a16:creationId xmlns:a16="http://schemas.microsoft.com/office/drawing/2014/main" id="{0760D8F1-D64F-5E61-01BC-8F3735715907}"/>
              </a:ext>
            </a:extLst>
          </p:cNvPr>
          <p:cNvSpPr/>
          <p:nvPr/>
        </p:nvSpPr>
        <p:spPr>
          <a:xfrm>
            <a:off x="1225184" y="4275358"/>
            <a:ext cx="1049118" cy="312828"/>
          </a:xfrm>
          <a:custGeom>
            <a:avLst/>
            <a:gdLst/>
            <a:ahLst/>
            <a:cxnLst/>
            <a:rect l="l" t="t" r="r" b="b"/>
            <a:pathLst>
              <a:path w="1049118" h="312828">
                <a:moveTo>
                  <a:pt x="0" y="0"/>
                </a:moveTo>
                <a:lnTo>
                  <a:pt x="1049119" y="0"/>
                </a:lnTo>
                <a:lnTo>
                  <a:pt x="1049119" y="312828"/>
                </a:lnTo>
                <a:lnTo>
                  <a:pt x="0" y="31282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tr-TR"/>
          </a:p>
        </p:txBody>
      </p:sp>
      <p:sp>
        <p:nvSpPr>
          <p:cNvPr id="17" name="Freeform 17">
            <a:extLst>
              <a:ext uri="{FF2B5EF4-FFF2-40B4-BE49-F238E27FC236}">
                <a16:creationId xmlns:a16="http://schemas.microsoft.com/office/drawing/2014/main" id="{4B1AD42C-6847-A521-7D3C-75F8154124CC}"/>
              </a:ext>
            </a:extLst>
          </p:cNvPr>
          <p:cNvSpPr/>
          <p:nvPr/>
        </p:nvSpPr>
        <p:spPr>
          <a:xfrm>
            <a:off x="1225184" y="6415474"/>
            <a:ext cx="1049118" cy="312828"/>
          </a:xfrm>
          <a:custGeom>
            <a:avLst/>
            <a:gdLst/>
            <a:ahLst/>
            <a:cxnLst/>
            <a:rect l="l" t="t" r="r" b="b"/>
            <a:pathLst>
              <a:path w="1049118" h="312828">
                <a:moveTo>
                  <a:pt x="0" y="0"/>
                </a:moveTo>
                <a:lnTo>
                  <a:pt x="1049119" y="0"/>
                </a:lnTo>
                <a:lnTo>
                  <a:pt x="1049119" y="312828"/>
                </a:lnTo>
                <a:lnTo>
                  <a:pt x="0" y="31282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tr-TR"/>
          </a:p>
        </p:txBody>
      </p:sp>
      <p:sp>
        <p:nvSpPr>
          <p:cNvPr id="18" name="Freeform 18">
            <a:extLst>
              <a:ext uri="{FF2B5EF4-FFF2-40B4-BE49-F238E27FC236}">
                <a16:creationId xmlns:a16="http://schemas.microsoft.com/office/drawing/2014/main" id="{45981349-7505-B1E6-13B0-FA100CB7365C}"/>
              </a:ext>
            </a:extLst>
          </p:cNvPr>
          <p:cNvSpPr/>
          <p:nvPr/>
        </p:nvSpPr>
        <p:spPr>
          <a:xfrm>
            <a:off x="16196780" y="8277284"/>
            <a:ext cx="2125040" cy="4019432"/>
          </a:xfrm>
          <a:custGeom>
            <a:avLst/>
            <a:gdLst/>
            <a:ahLst/>
            <a:cxnLst/>
            <a:rect l="l" t="t" r="r" b="b"/>
            <a:pathLst>
              <a:path w="2125040" h="4019432">
                <a:moveTo>
                  <a:pt x="0" y="0"/>
                </a:moveTo>
                <a:lnTo>
                  <a:pt x="2125040" y="0"/>
                </a:lnTo>
                <a:lnTo>
                  <a:pt x="2125040" y="4019432"/>
                </a:lnTo>
                <a:lnTo>
                  <a:pt x="0" y="401943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tr-TR"/>
          </a:p>
        </p:txBody>
      </p:sp>
      <p:graphicFrame>
        <p:nvGraphicFramePr>
          <p:cNvPr id="24" name="Metin kutusu 21">
            <a:extLst>
              <a:ext uri="{FF2B5EF4-FFF2-40B4-BE49-F238E27FC236}">
                <a16:creationId xmlns:a16="http://schemas.microsoft.com/office/drawing/2014/main" id="{762EA309-1227-7465-85E8-A68F5E87D0D1}"/>
              </a:ext>
            </a:extLst>
          </p:cNvPr>
          <p:cNvGraphicFramePr/>
          <p:nvPr/>
        </p:nvGraphicFramePr>
        <p:xfrm>
          <a:off x="2663064" y="2150382"/>
          <a:ext cx="9793432" cy="78441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1336231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67526C-754B-AF92-A656-114398106B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>
            <a:extLst>
              <a:ext uri="{FF2B5EF4-FFF2-40B4-BE49-F238E27FC236}">
                <a16:creationId xmlns:a16="http://schemas.microsoft.com/office/drawing/2014/main" id="{BBA6EFDD-7C57-5DD2-3A55-374476C3DC77}"/>
              </a:ext>
            </a:extLst>
          </p:cNvPr>
          <p:cNvSpPr txBox="1"/>
          <p:nvPr/>
        </p:nvSpPr>
        <p:spPr>
          <a:xfrm>
            <a:off x="1263284" y="1178764"/>
            <a:ext cx="13574561" cy="638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5039"/>
              </a:lnSpc>
              <a:spcBef>
                <a:spcPct val="0"/>
              </a:spcBef>
            </a:pPr>
            <a:r>
              <a:rPr lang="tr-TR" sz="4199" dirty="0">
                <a:solidFill>
                  <a:srgbClr val="00A181"/>
                </a:solidFill>
                <a:latin typeface="Fira Sans Medium"/>
              </a:rPr>
              <a:t>Derslerde Ölçme Sistemi Tercihi</a:t>
            </a:r>
            <a:endParaRPr lang="en-US" sz="4199" dirty="0">
              <a:solidFill>
                <a:srgbClr val="00A181"/>
              </a:solidFill>
              <a:latin typeface="Fira Sans Medium"/>
            </a:endParaRPr>
          </a:p>
        </p:txBody>
      </p:sp>
      <p:grpSp>
        <p:nvGrpSpPr>
          <p:cNvPr id="3" name="Group 3">
            <a:extLst>
              <a:ext uri="{FF2B5EF4-FFF2-40B4-BE49-F238E27FC236}">
                <a16:creationId xmlns:a16="http://schemas.microsoft.com/office/drawing/2014/main" id="{8819F6F7-6CBB-288D-E52C-CA2E7E99DBCF}"/>
              </a:ext>
            </a:extLst>
          </p:cNvPr>
          <p:cNvGrpSpPr/>
          <p:nvPr/>
        </p:nvGrpSpPr>
        <p:grpSpPr>
          <a:xfrm>
            <a:off x="17715687" y="2003071"/>
            <a:ext cx="380203" cy="329258"/>
            <a:chOff x="0" y="0"/>
            <a:chExt cx="3619627" cy="3134614"/>
          </a:xfrm>
        </p:grpSpPr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7C088C05-5A2D-8215-266F-0BF7FF241957}"/>
                </a:ext>
              </a:extLst>
            </p:cNvPr>
            <p:cNvSpPr/>
            <p:nvPr/>
          </p:nvSpPr>
          <p:spPr>
            <a:xfrm>
              <a:off x="0" y="0"/>
              <a:ext cx="3619627" cy="3134614"/>
            </a:xfrm>
            <a:custGeom>
              <a:avLst/>
              <a:gdLst/>
              <a:ahLst/>
              <a:cxnLst/>
              <a:rect l="l" t="t" r="r" b="b"/>
              <a:pathLst>
                <a:path w="3619627" h="3134614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4651"/>
            </a:solidFill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30109554-9CB2-191E-C434-F2D9875F6213}"/>
              </a:ext>
            </a:extLst>
          </p:cNvPr>
          <p:cNvGrpSpPr/>
          <p:nvPr/>
        </p:nvGrpSpPr>
        <p:grpSpPr>
          <a:xfrm>
            <a:off x="14419542" y="3338620"/>
            <a:ext cx="380203" cy="329258"/>
            <a:chOff x="0" y="0"/>
            <a:chExt cx="3619627" cy="3134614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43B9D06C-5D21-155D-D114-AE7A474419F9}"/>
                </a:ext>
              </a:extLst>
            </p:cNvPr>
            <p:cNvSpPr/>
            <p:nvPr/>
          </p:nvSpPr>
          <p:spPr>
            <a:xfrm>
              <a:off x="0" y="0"/>
              <a:ext cx="3619627" cy="3134614"/>
            </a:xfrm>
            <a:custGeom>
              <a:avLst/>
              <a:gdLst/>
              <a:ahLst/>
              <a:cxnLst/>
              <a:rect l="l" t="t" r="r" b="b"/>
              <a:pathLst>
                <a:path w="3619627" h="3134614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4651"/>
            </a:solidFill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CAA337A3-F6C1-00BC-EE01-A89D899BE4B4}"/>
              </a:ext>
            </a:extLst>
          </p:cNvPr>
          <p:cNvGrpSpPr/>
          <p:nvPr/>
        </p:nvGrpSpPr>
        <p:grpSpPr>
          <a:xfrm>
            <a:off x="17568582" y="247950"/>
            <a:ext cx="380203" cy="329258"/>
            <a:chOff x="0" y="0"/>
            <a:chExt cx="3619627" cy="3134614"/>
          </a:xfrm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51596344-2042-2118-3ED8-6A11FB0B4326}"/>
                </a:ext>
              </a:extLst>
            </p:cNvPr>
            <p:cNvSpPr/>
            <p:nvPr/>
          </p:nvSpPr>
          <p:spPr>
            <a:xfrm>
              <a:off x="0" y="0"/>
              <a:ext cx="3619627" cy="3134614"/>
            </a:xfrm>
            <a:custGeom>
              <a:avLst/>
              <a:gdLst/>
              <a:ahLst/>
              <a:cxnLst/>
              <a:rect l="l" t="t" r="r" b="b"/>
              <a:pathLst>
                <a:path w="3619627" h="3134614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4651"/>
            </a:solidFill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9" name="Group 9">
            <a:extLst>
              <a:ext uri="{FF2B5EF4-FFF2-40B4-BE49-F238E27FC236}">
                <a16:creationId xmlns:a16="http://schemas.microsoft.com/office/drawing/2014/main" id="{52B7070C-96D3-32FC-44D7-F2FE8D18DCF5}"/>
              </a:ext>
            </a:extLst>
          </p:cNvPr>
          <p:cNvGrpSpPr/>
          <p:nvPr/>
        </p:nvGrpSpPr>
        <p:grpSpPr>
          <a:xfrm>
            <a:off x="16607001" y="3019994"/>
            <a:ext cx="2977778" cy="2578770"/>
            <a:chOff x="0" y="0"/>
            <a:chExt cx="3619627" cy="3134614"/>
          </a:xfrm>
        </p:grpSpPr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CE3C1074-3C03-91E1-F21F-3CFF1ED593C4}"/>
                </a:ext>
              </a:extLst>
            </p:cNvPr>
            <p:cNvSpPr/>
            <p:nvPr/>
          </p:nvSpPr>
          <p:spPr>
            <a:xfrm>
              <a:off x="0" y="0"/>
              <a:ext cx="3619627" cy="3134614"/>
            </a:xfrm>
            <a:custGeom>
              <a:avLst/>
              <a:gdLst/>
              <a:ahLst/>
              <a:cxnLst/>
              <a:rect l="l" t="t" r="r" b="b"/>
              <a:pathLst>
                <a:path w="3619627" h="3134614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42C5C"/>
            </a:solidFill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11" name="Group 11">
            <a:extLst>
              <a:ext uri="{FF2B5EF4-FFF2-40B4-BE49-F238E27FC236}">
                <a16:creationId xmlns:a16="http://schemas.microsoft.com/office/drawing/2014/main" id="{DECE33B1-9C75-6863-9B5D-AA01E14C47CF}"/>
              </a:ext>
            </a:extLst>
          </p:cNvPr>
          <p:cNvGrpSpPr/>
          <p:nvPr/>
        </p:nvGrpSpPr>
        <p:grpSpPr>
          <a:xfrm>
            <a:off x="13894375" y="-135282"/>
            <a:ext cx="4201515" cy="3638531"/>
            <a:chOff x="0" y="0"/>
            <a:chExt cx="3619627" cy="3134614"/>
          </a:xfrm>
        </p:grpSpPr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5D33782B-BEE9-0F97-7D9E-E2033CB9506A}"/>
                </a:ext>
              </a:extLst>
            </p:cNvPr>
            <p:cNvSpPr/>
            <p:nvPr/>
          </p:nvSpPr>
          <p:spPr>
            <a:xfrm>
              <a:off x="0" y="0"/>
              <a:ext cx="3619627" cy="3134614"/>
            </a:xfrm>
            <a:custGeom>
              <a:avLst/>
              <a:gdLst/>
              <a:ahLst/>
              <a:cxnLst/>
              <a:rect l="l" t="t" r="r" b="b"/>
              <a:pathLst>
                <a:path w="3619627" h="3134614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A181"/>
            </a:solidFill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13" name="Group 13">
            <a:extLst>
              <a:ext uri="{FF2B5EF4-FFF2-40B4-BE49-F238E27FC236}">
                <a16:creationId xmlns:a16="http://schemas.microsoft.com/office/drawing/2014/main" id="{24B5DCAA-20C0-CB58-849C-085D9E1E029F}"/>
              </a:ext>
            </a:extLst>
          </p:cNvPr>
          <p:cNvGrpSpPr/>
          <p:nvPr/>
        </p:nvGrpSpPr>
        <p:grpSpPr>
          <a:xfrm>
            <a:off x="13243939" y="-956153"/>
            <a:ext cx="2481390" cy="2148895"/>
            <a:chOff x="0" y="0"/>
            <a:chExt cx="3619627" cy="3134614"/>
          </a:xfrm>
        </p:grpSpPr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E8B67871-A49F-7D3A-F3D9-B116970F1363}"/>
                </a:ext>
              </a:extLst>
            </p:cNvPr>
            <p:cNvSpPr/>
            <p:nvPr/>
          </p:nvSpPr>
          <p:spPr>
            <a:xfrm>
              <a:off x="0" y="0"/>
              <a:ext cx="3619627" cy="3134614"/>
            </a:xfrm>
            <a:custGeom>
              <a:avLst/>
              <a:gdLst/>
              <a:ahLst/>
              <a:cxnLst/>
              <a:rect l="l" t="t" r="r" b="b"/>
              <a:pathLst>
                <a:path w="3619627" h="3134614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A4E473"/>
            </a:solidFill>
          </p:spPr>
          <p:txBody>
            <a:bodyPr/>
            <a:lstStyle/>
            <a:p>
              <a:endParaRPr lang="tr-TR"/>
            </a:p>
          </p:txBody>
        </p:sp>
      </p:grpSp>
      <p:sp>
        <p:nvSpPr>
          <p:cNvPr id="16" name="Freeform 16">
            <a:extLst>
              <a:ext uri="{FF2B5EF4-FFF2-40B4-BE49-F238E27FC236}">
                <a16:creationId xmlns:a16="http://schemas.microsoft.com/office/drawing/2014/main" id="{84FE3DC8-AA15-B986-AACE-9A4232400FCE}"/>
              </a:ext>
            </a:extLst>
          </p:cNvPr>
          <p:cNvSpPr/>
          <p:nvPr/>
        </p:nvSpPr>
        <p:spPr>
          <a:xfrm>
            <a:off x="1225184" y="4275358"/>
            <a:ext cx="1049118" cy="312828"/>
          </a:xfrm>
          <a:custGeom>
            <a:avLst/>
            <a:gdLst/>
            <a:ahLst/>
            <a:cxnLst/>
            <a:rect l="l" t="t" r="r" b="b"/>
            <a:pathLst>
              <a:path w="1049118" h="312828">
                <a:moveTo>
                  <a:pt x="0" y="0"/>
                </a:moveTo>
                <a:lnTo>
                  <a:pt x="1049119" y="0"/>
                </a:lnTo>
                <a:lnTo>
                  <a:pt x="1049119" y="312828"/>
                </a:lnTo>
                <a:lnTo>
                  <a:pt x="0" y="31282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tr-TR"/>
          </a:p>
        </p:txBody>
      </p:sp>
      <p:sp>
        <p:nvSpPr>
          <p:cNvPr id="17" name="Freeform 17">
            <a:extLst>
              <a:ext uri="{FF2B5EF4-FFF2-40B4-BE49-F238E27FC236}">
                <a16:creationId xmlns:a16="http://schemas.microsoft.com/office/drawing/2014/main" id="{C3B579C7-DDBF-79AB-EB67-97C320BD1E34}"/>
              </a:ext>
            </a:extLst>
          </p:cNvPr>
          <p:cNvSpPr/>
          <p:nvPr/>
        </p:nvSpPr>
        <p:spPr>
          <a:xfrm>
            <a:off x="1225184" y="6415474"/>
            <a:ext cx="1049118" cy="312828"/>
          </a:xfrm>
          <a:custGeom>
            <a:avLst/>
            <a:gdLst/>
            <a:ahLst/>
            <a:cxnLst/>
            <a:rect l="l" t="t" r="r" b="b"/>
            <a:pathLst>
              <a:path w="1049118" h="312828">
                <a:moveTo>
                  <a:pt x="0" y="0"/>
                </a:moveTo>
                <a:lnTo>
                  <a:pt x="1049119" y="0"/>
                </a:lnTo>
                <a:lnTo>
                  <a:pt x="1049119" y="312828"/>
                </a:lnTo>
                <a:lnTo>
                  <a:pt x="0" y="31282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tr-TR"/>
          </a:p>
        </p:txBody>
      </p:sp>
      <p:sp>
        <p:nvSpPr>
          <p:cNvPr id="18" name="Freeform 18">
            <a:extLst>
              <a:ext uri="{FF2B5EF4-FFF2-40B4-BE49-F238E27FC236}">
                <a16:creationId xmlns:a16="http://schemas.microsoft.com/office/drawing/2014/main" id="{624AAD39-3F13-DD2D-FAE1-6DF5668CAB71}"/>
              </a:ext>
            </a:extLst>
          </p:cNvPr>
          <p:cNvSpPr/>
          <p:nvPr/>
        </p:nvSpPr>
        <p:spPr>
          <a:xfrm>
            <a:off x="16196780" y="8277284"/>
            <a:ext cx="2125040" cy="4019432"/>
          </a:xfrm>
          <a:custGeom>
            <a:avLst/>
            <a:gdLst/>
            <a:ahLst/>
            <a:cxnLst/>
            <a:rect l="l" t="t" r="r" b="b"/>
            <a:pathLst>
              <a:path w="2125040" h="4019432">
                <a:moveTo>
                  <a:pt x="0" y="0"/>
                </a:moveTo>
                <a:lnTo>
                  <a:pt x="2125040" y="0"/>
                </a:lnTo>
                <a:lnTo>
                  <a:pt x="2125040" y="4019432"/>
                </a:lnTo>
                <a:lnTo>
                  <a:pt x="0" y="401943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tr-TR"/>
          </a:p>
        </p:txBody>
      </p:sp>
      <p:sp>
        <p:nvSpPr>
          <p:cNvPr id="22" name="Metin kutusu 21">
            <a:extLst>
              <a:ext uri="{FF2B5EF4-FFF2-40B4-BE49-F238E27FC236}">
                <a16:creationId xmlns:a16="http://schemas.microsoft.com/office/drawing/2014/main" id="{C1254B5A-CF87-4A6A-C420-FD2D46EDFE41}"/>
              </a:ext>
            </a:extLst>
          </p:cNvPr>
          <p:cNvSpPr txBox="1"/>
          <p:nvPr/>
        </p:nvSpPr>
        <p:spPr>
          <a:xfrm>
            <a:off x="2663063" y="2150382"/>
            <a:ext cx="11231311" cy="702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tr-TR" sz="2800" dirty="0">
              <a:solidFill>
                <a:srgbClr val="444444"/>
              </a:solidFill>
              <a:latin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tr-TR" sz="2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Yükseköğretim Kalite Kurulu (YÖKAK) bölüm/program akreditasyon süreçlerinden sorumludur. </a:t>
            </a: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endParaRPr lang="tr-TR" sz="2800" kern="1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tr-TR" sz="2800" kern="100" dirty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Bir bölümün öğrenciler tarafından daha çok tercih edilmesi YÖKAK tarafından akredite olması ile mümkündür. Dolayısıyla bir bölüm/programın YÖKAK akreditasyonu olmadığında tercih edilebilirliği düşecek böylece bölümün akademik ve idari işlerliği azalacaktır.</a:t>
            </a: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endParaRPr lang="tr-TR" sz="2800" kern="100" dirty="0">
              <a:solidFill>
                <a:srgbClr val="44444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tr-TR" sz="2800" kern="100" dirty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YÖKAK tarafından ve Kapadokya Üniversitesi Rektörlüğü tarafından akreditasyon  süreçlerinin sağlıklı yürütülmesi için</a:t>
            </a: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tr-TR" sz="2800" b="1" u="sng" kern="100" dirty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Süreç Temelli Ölçme Sistemlerinin </a:t>
            </a:r>
            <a:r>
              <a:rPr lang="tr-TR" sz="2800" kern="100" dirty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tercih edilmesi önerilmiştir.</a:t>
            </a:r>
            <a:endParaRPr lang="tr-TR" sz="2800" dirty="0">
              <a:solidFill>
                <a:srgbClr val="444444"/>
              </a:solidFill>
              <a:latin typeface="Arial" panose="020B0604020202020204" pitchFamily="34" charset="0"/>
            </a:endParaRPr>
          </a:p>
          <a:p>
            <a:endParaRPr lang="tr-TR" sz="2800" dirty="0"/>
          </a:p>
        </p:txBody>
      </p:sp>
    </p:spTree>
    <p:extLst>
      <p:ext uri="{BB962C8B-B14F-4D97-AF65-F5344CB8AC3E}">
        <p14:creationId xmlns:p14="http://schemas.microsoft.com/office/powerpoint/2010/main" val="3220009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C6E0A1-3512-139C-4F65-EFFFDBE990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>
            <a:extLst>
              <a:ext uri="{FF2B5EF4-FFF2-40B4-BE49-F238E27FC236}">
                <a16:creationId xmlns:a16="http://schemas.microsoft.com/office/drawing/2014/main" id="{8137AE4B-E2B7-A147-EF52-B8282C8A36AE}"/>
              </a:ext>
            </a:extLst>
          </p:cNvPr>
          <p:cNvSpPr txBox="1"/>
          <p:nvPr/>
        </p:nvSpPr>
        <p:spPr>
          <a:xfrm>
            <a:off x="1263284" y="1178764"/>
            <a:ext cx="13574561" cy="638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5039"/>
              </a:lnSpc>
              <a:spcBef>
                <a:spcPct val="0"/>
              </a:spcBef>
            </a:pPr>
            <a:r>
              <a:rPr lang="tr-TR" sz="4199" dirty="0">
                <a:solidFill>
                  <a:srgbClr val="00A181"/>
                </a:solidFill>
                <a:latin typeface="Fira Sans Medium"/>
              </a:rPr>
              <a:t>Sınavlar ile İlgili Önemli Açıklama</a:t>
            </a:r>
            <a:endParaRPr lang="en-US" sz="4199" dirty="0">
              <a:solidFill>
                <a:srgbClr val="00A181"/>
              </a:solidFill>
              <a:latin typeface="Fira Sans Medium"/>
            </a:endParaRPr>
          </a:p>
        </p:txBody>
      </p:sp>
      <p:grpSp>
        <p:nvGrpSpPr>
          <p:cNvPr id="3" name="Group 3">
            <a:extLst>
              <a:ext uri="{FF2B5EF4-FFF2-40B4-BE49-F238E27FC236}">
                <a16:creationId xmlns:a16="http://schemas.microsoft.com/office/drawing/2014/main" id="{CFEA7679-3F76-C5D0-0387-24443559F51C}"/>
              </a:ext>
            </a:extLst>
          </p:cNvPr>
          <p:cNvGrpSpPr/>
          <p:nvPr/>
        </p:nvGrpSpPr>
        <p:grpSpPr>
          <a:xfrm>
            <a:off x="17715687" y="2003071"/>
            <a:ext cx="380203" cy="329258"/>
            <a:chOff x="0" y="0"/>
            <a:chExt cx="3619627" cy="3134614"/>
          </a:xfrm>
        </p:grpSpPr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6FF6727F-B997-40CD-D19C-A6AFC913392F}"/>
                </a:ext>
              </a:extLst>
            </p:cNvPr>
            <p:cNvSpPr/>
            <p:nvPr/>
          </p:nvSpPr>
          <p:spPr>
            <a:xfrm>
              <a:off x="0" y="0"/>
              <a:ext cx="3619627" cy="3134614"/>
            </a:xfrm>
            <a:custGeom>
              <a:avLst/>
              <a:gdLst/>
              <a:ahLst/>
              <a:cxnLst/>
              <a:rect l="l" t="t" r="r" b="b"/>
              <a:pathLst>
                <a:path w="3619627" h="3134614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4651"/>
            </a:solidFill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849CF667-E4B0-BE3F-DA9B-25B71FC22CF5}"/>
              </a:ext>
            </a:extLst>
          </p:cNvPr>
          <p:cNvGrpSpPr/>
          <p:nvPr/>
        </p:nvGrpSpPr>
        <p:grpSpPr>
          <a:xfrm>
            <a:off x="14419542" y="3338620"/>
            <a:ext cx="380203" cy="329258"/>
            <a:chOff x="0" y="0"/>
            <a:chExt cx="3619627" cy="3134614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DA266D98-CE69-71FD-27A0-8D026FD559EE}"/>
                </a:ext>
              </a:extLst>
            </p:cNvPr>
            <p:cNvSpPr/>
            <p:nvPr/>
          </p:nvSpPr>
          <p:spPr>
            <a:xfrm>
              <a:off x="0" y="0"/>
              <a:ext cx="3619627" cy="3134614"/>
            </a:xfrm>
            <a:custGeom>
              <a:avLst/>
              <a:gdLst/>
              <a:ahLst/>
              <a:cxnLst/>
              <a:rect l="l" t="t" r="r" b="b"/>
              <a:pathLst>
                <a:path w="3619627" h="3134614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4651"/>
            </a:solidFill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7B5D890E-99FE-2F0B-2F6F-A7BB63051C83}"/>
              </a:ext>
            </a:extLst>
          </p:cNvPr>
          <p:cNvGrpSpPr/>
          <p:nvPr/>
        </p:nvGrpSpPr>
        <p:grpSpPr>
          <a:xfrm>
            <a:off x="17568582" y="247950"/>
            <a:ext cx="380203" cy="329258"/>
            <a:chOff x="0" y="0"/>
            <a:chExt cx="3619627" cy="3134614"/>
          </a:xfrm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57408E2B-C4C0-2466-4E23-07ACFC39A667}"/>
                </a:ext>
              </a:extLst>
            </p:cNvPr>
            <p:cNvSpPr/>
            <p:nvPr/>
          </p:nvSpPr>
          <p:spPr>
            <a:xfrm>
              <a:off x="0" y="0"/>
              <a:ext cx="3619627" cy="3134614"/>
            </a:xfrm>
            <a:custGeom>
              <a:avLst/>
              <a:gdLst/>
              <a:ahLst/>
              <a:cxnLst/>
              <a:rect l="l" t="t" r="r" b="b"/>
              <a:pathLst>
                <a:path w="3619627" h="3134614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4651"/>
            </a:solidFill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9" name="Group 9">
            <a:extLst>
              <a:ext uri="{FF2B5EF4-FFF2-40B4-BE49-F238E27FC236}">
                <a16:creationId xmlns:a16="http://schemas.microsoft.com/office/drawing/2014/main" id="{1BA52BEC-24DC-FAEA-F732-268A08924523}"/>
              </a:ext>
            </a:extLst>
          </p:cNvPr>
          <p:cNvGrpSpPr/>
          <p:nvPr/>
        </p:nvGrpSpPr>
        <p:grpSpPr>
          <a:xfrm>
            <a:off x="16607001" y="3019994"/>
            <a:ext cx="2977778" cy="2578770"/>
            <a:chOff x="0" y="0"/>
            <a:chExt cx="3619627" cy="3134614"/>
          </a:xfrm>
        </p:grpSpPr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0A160C89-A16C-7E06-5F7A-1ADA957F3907}"/>
                </a:ext>
              </a:extLst>
            </p:cNvPr>
            <p:cNvSpPr/>
            <p:nvPr/>
          </p:nvSpPr>
          <p:spPr>
            <a:xfrm>
              <a:off x="0" y="0"/>
              <a:ext cx="3619627" cy="3134614"/>
            </a:xfrm>
            <a:custGeom>
              <a:avLst/>
              <a:gdLst/>
              <a:ahLst/>
              <a:cxnLst/>
              <a:rect l="l" t="t" r="r" b="b"/>
              <a:pathLst>
                <a:path w="3619627" h="3134614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42C5C"/>
            </a:solidFill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11" name="Group 11">
            <a:extLst>
              <a:ext uri="{FF2B5EF4-FFF2-40B4-BE49-F238E27FC236}">
                <a16:creationId xmlns:a16="http://schemas.microsoft.com/office/drawing/2014/main" id="{0E497505-5EDD-29F4-3B29-78DD256CB626}"/>
              </a:ext>
            </a:extLst>
          </p:cNvPr>
          <p:cNvGrpSpPr/>
          <p:nvPr/>
        </p:nvGrpSpPr>
        <p:grpSpPr>
          <a:xfrm>
            <a:off x="13894375" y="-135282"/>
            <a:ext cx="4201515" cy="3638531"/>
            <a:chOff x="0" y="0"/>
            <a:chExt cx="3619627" cy="3134614"/>
          </a:xfrm>
        </p:grpSpPr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8E5376F0-0A4F-C7C5-9B5B-98920181C55F}"/>
                </a:ext>
              </a:extLst>
            </p:cNvPr>
            <p:cNvSpPr/>
            <p:nvPr/>
          </p:nvSpPr>
          <p:spPr>
            <a:xfrm>
              <a:off x="0" y="0"/>
              <a:ext cx="3619627" cy="3134614"/>
            </a:xfrm>
            <a:custGeom>
              <a:avLst/>
              <a:gdLst/>
              <a:ahLst/>
              <a:cxnLst/>
              <a:rect l="l" t="t" r="r" b="b"/>
              <a:pathLst>
                <a:path w="3619627" h="3134614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A181"/>
            </a:solidFill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13" name="Group 13">
            <a:extLst>
              <a:ext uri="{FF2B5EF4-FFF2-40B4-BE49-F238E27FC236}">
                <a16:creationId xmlns:a16="http://schemas.microsoft.com/office/drawing/2014/main" id="{15805425-7CDB-8FF0-F9BA-18534FC2213B}"/>
              </a:ext>
            </a:extLst>
          </p:cNvPr>
          <p:cNvGrpSpPr/>
          <p:nvPr/>
        </p:nvGrpSpPr>
        <p:grpSpPr>
          <a:xfrm>
            <a:off x="13243939" y="-956153"/>
            <a:ext cx="2481390" cy="2148895"/>
            <a:chOff x="0" y="0"/>
            <a:chExt cx="3619627" cy="3134614"/>
          </a:xfrm>
        </p:grpSpPr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B9024AC6-17A3-F0C3-B4AA-4BF8A5A95B27}"/>
                </a:ext>
              </a:extLst>
            </p:cNvPr>
            <p:cNvSpPr/>
            <p:nvPr/>
          </p:nvSpPr>
          <p:spPr>
            <a:xfrm>
              <a:off x="0" y="0"/>
              <a:ext cx="3619627" cy="3134614"/>
            </a:xfrm>
            <a:custGeom>
              <a:avLst/>
              <a:gdLst/>
              <a:ahLst/>
              <a:cxnLst/>
              <a:rect l="l" t="t" r="r" b="b"/>
              <a:pathLst>
                <a:path w="3619627" h="3134614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A4E473"/>
            </a:solidFill>
          </p:spPr>
          <p:txBody>
            <a:bodyPr/>
            <a:lstStyle/>
            <a:p>
              <a:endParaRPr lang="tr-TR"/>
            </a:p>
          </p:txBody>
        </p:sp>
      </p:grpSp>
      <p:sp>
        <p:nvSpPr>
          <p:cNvPr id="16" name="Freeform 16">
            <a:extLst>
              <a:ext uri="{FF2B5EF4-FFF2-40B4-BE49-F238E27FC236}">
                <a16:creationId xmlns:a16="http://schemas.microsoft.com/office/drawing/2014/main" id="{4A616EF0-B1B6-F6FD-44BA-39B3A76DB0D0}"/>
              </a:ext>
            </a:extLst>
          </p:cNvPr>
          <p:cNvSpPr/>
          <p:nvPr/>
        </p:nvSpPr>
        <p:spPr>
          <a:xfrm>
            <a:off x="1225184" y="4275358"/>
            <a:ext cx="1049118" cy="312828"/>
          </a:xfrm>
          <a:custGeom>
            <a:avLst/>
            <a:gdLst/>
            <a:ahLst/>
            <a:cxnLst/>
            <a:rect l="l" t="t" r="r" b="b"/>
            <a:pathLst>
              <a:path w="1049118" h="312828">
                <a:moveTo>
                  <a:pt x="0" y="0"/>
                </a:moveTo>
                <a:lnTo>
                  <a:pt x="1049119" y="0"/>
                </a:lnTo>
                <a:lnTo>
                  <a:pt x="1049119" y="312828"/>
                </a:lnTo>
                <a:lnTo>
                  <a:pt x="0" y="31282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tr-TR"/>
          </a:p>
        </p:txBody>
      </p:sp>
      <p:sp>
        <p:nvSpPr>
          <p:cNvPr id="17" name="Freeform 17">
            <a:extLst>
              <a:ext uri="{FF2B5EF4-FFF2-40B4-BE49-F238E27FC236}">
                <a16:creationId xmlns:a16="http://schemas.microsoft.com/office/drawing/2014/main" id="{877DF6C7-92A6-265F-3686-DA6819AB6289}"/>
              </a:ext>
            </a:extLst>
          </p:cNvPr>
          <p:cNvSpPr/>
          <p:nvPr/>
        </p:nvSpPr>
        <p:spPr>
          <a:xfrm>
            <a:off x="1225184" y="6415474"/>
            <a:ext cx="1049118" cy="312828"/>
          </a:xfrm>
          <a:custGeom>
            <a:avLst/>
            <a:gdLst/>
            <a:ahLst/>
            <a:cxnLst/>
            <a:rect l="l" t="t" r="r" b="b"/>
            <a:pathLst>
              <a:path w="1049118" h="312828">
                <a:moveTo>
                  <a:pt x="0" y="0"/>
                </a:moveTo>
                <a:lnTo>
                  <a:pt x="1049119" y="0"/>
                </a:lnTo>
                <a:lnTo>
                  <a:pt x="1049119" y="312828"/>
                </a:lnTo>
                <a:lnTo>
                  <a:pt x="0" y="31282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tr-TR"/>
          </a:p>
        </p:txBody>
      </p:sp>
      <p:sp>
        <p:nvSpPr>
          <p:cNvPr id="18" name="Freeform 18">
            <a:extLst>
              <a:ext uri="{FF2B5EF4-FFF2-40B4-BE49-F238E27FC236}">
                <a16:creationId xmlns:a16="http://schemas.microsoft.com/office/drawing/2014/main" id="{1D33C854-EDC8-B061-CB5D-AE0D0502CF5D}"/>
              </a:ext>
            </a:extLst>
          </p:cNvPr>
          <p:cNvSpPr/>
          <p:nvPr/>
        </p:nvSpPr>
        <p:spPr>
          <a:xfrm>
            <a:off x="16196780" y="8277284"/>
            <a:ext cx="2125040" cy="4019432"/>
          </a:xfrm>
          <a:custGeom>
            <a:avLst/>
            <a:gdLst/>
            <a:ahLst/>
            <a:cxnLst/>
            <a:rect l="l" t="t" r="r" b="b"/>
            <a:pathLst>
              <a:path w="2125040" h="4019432">
                <a:moveTo>
                  <a:pt x="0" y="0"/>
                </a:moveTo>
                <a:lnTo>
                  <a:pt x="2125040" y="0"/>
                </a:lnTo>
                <a:lnTo>
                  <a:pt x="2125040" y="4019432"/>
                </a:lnTo>
                <a:lnTo>
                  <a:pt x="0" y="401943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tr-TR"/>
          </a:p>
        </p:txBody>
      </p:sp>
      <p:sp>
        <p:nvSpPr>
          <p:cNvPr id="22" name="Metin kutusu 21">
            <a:extLst>
              <a:ext uri="{FF2B5EF4-FFF2-40B4-BE49-F238E27FC236}">
                <a16:creationId xmlns:a16="http://schemas.microsoft.com/office/drawing/2014/main" id="{654D409B-1F77-DC3E-6A26-25BB4F0ED627}"/>
              </a:ext>
            </a:extLst>
          </p:cNvPr>
          <p:cNvSpPr txBox="1"/>
          <p:nvPr/>
        </p:nvSpPr>
        <p:spPr>
          <a:xfrm>
            <a:off x="2663063" y="2150382"/>
            <a:ext cx="11231311" cy="53286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tr-TR" sz="2800" dirty="0">
              <a:solidFill>
                <a:srgbClr val="444444"/>
              </a:solidFill>
              <a:latin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tr-TR" sz="2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Yükseköğretim Kurulu’nun 2023-2024 akademik yılında yaptığı açıklama ile 14 haftalık eğitim süreci içerisinde ders esnasında vize ve final sınavının yapılamayacağı açıklanmıştı.</a:t>
            </a: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endParaRPr lang="tr-TR" sz="2800" kern="1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tr-TR" sz="2800" kern="1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Bu nedenle süreç temelli değerlendirmelerinize veri olması açısından yalnızca kısa süreli </a:t>
            </a:r>
            <a:r>
              <a:rPr lang="tr-TR" sz="2800" kern="100" dirty="0" err="1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quiz</a:t>
            </a:r>
            <a:r>
              <a:rPr lang="tr-TR" sz="2800" kern="100" dirty="0"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olarak kabul edilebilecek mini sınavların yapılması uygun görülmektedir. </a:t>
            </a:r>
            <a:endParaRPr lang="tr-TR" sz="2800" kern="1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endParaRPr lang="tr-TR" sz="2800" kern="1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tr-TR" sz="2800" dirty="0"/>
          </a:p>
        </p:txBody>
      </p:sp>
    </p:spTree>
    <p:extLst>
      <p:ext uri="{BB962C8B-B14F-4D97-AF65-F5344CB8AC3E}">
        <p14:creationId xmlns:p14="http://schemas.microsoft.com/office/powerpoint/2010/main" val="474186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3981F6-6502-F9E1-FE59-F07CB1F968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>
            <a:extLst>
              <a:ext uri="{FF2B5EF4-FFF2-40B4-BE49-F238E27FC236}">
                <a16:creationId xmlns:a16="http://schemas.microsoft.com/office/drawing/2014/main" id="{14D8163D-3903-55F8-AFB9-6F0D4CF4C80C}"/>
              </a:ext>
            </a:extLst>
          </p:cNvPr>
          <p:cNvSpPr txBox="1"/>
          <p:nvPr/>
        </p:nvSpPr>
        <p:spPr>
          <a:xfrm>
            <a:off x="1200939" y="758356"/>
            <a:ext cx="13574561" cy="12824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5039"/>
              </a:lnSpc>
              <a:spcBef>
                <a:spcPct val="0"/>
              </a:spcBef>
            </a:pPr>
            <a:r>
              <a:rPr lang="tr-TR" sz="4199" dirty="0">
                <a:solidFill>
                  <a:srgbClr val="00A181"/>
                </a:solidFill>
                <a:latin typeface="Fira Sans Medium"/>
              </a:rPr>
              <a:t>Sonuç Temelli Ölçme Sistemleri</a:t>
            </a:r>
          </a:p>
          <a:p>
            <a:pPr marL="0" lvl="0" indent="0">
              <a:lnSpc>
                <a:spcPts val="5039"/>
              </a:lnSpc>
              <a:spcBef>
                <a:spcPct val="0"/>
              </a:spcBef>
            </a:pPr>
            <a:r>
              <a:rPr lang="tr-TR" sz="4199" dirty="0">
                <a:solidFill>
                  <a:srgbClr val="00A181"/>
                </a:solidFill>
                <a:latin typeface="Fira Sans Medium"/>
              </a:rPr>
              <a:t>(Mevcut Durumda Kullandığımız Sistemler)</a:t>
            </a:r>
            <a:endParaRPr lang="en-US" sz="4199" dirty="0">
              <a:solidFill>
                <a:srgbClr val="00A181"/>
              </a:solidFill>
              <a:latin typeface="Fira Sans Medium"/>
            </a:endParaRPr>
          </a:p>
        </p:txBody>
      </p:sp>
      <p:grpSp>
        <p:nvGrpSpPr>
          <p:cNvPr id="3" name="Group 3">
            <a:extLst>
              <a:ext uri="{FF2B5EF4-FFF2-40B4-BE49-F238E27FC236}">
                <a16:creationId xmlns:a16="http://schemas.microsoft.com/office/drawing/2014/main" id="{E3C3F8D8-A1AF-AE10-3800-D33F462BE9D0}"/>
              </a:ext>
            </a:extLst>
          </p:cNvPr>
          <p:cNvGrpSpPr/>
          <p:nvPr/>
        </p:nvGrpSpPr>
        <p:grpSpPr>
          <a:xfrm>
            <a:off x="17715687" y="2003071"/>
            <a:ext cx="380203" cy="329258"/>
            <a:chOff x="0" y="0"/>
            <a:chExt cx="3619627" cy="3134614"/>
          </a:xfrm>
        </p:grpSpPr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AA407ACF-93AE-F0D3-69CA-E8DDEF503B46}"/>
                </a:ext>
              </a:extLst>
            </p:cNvPr>
            <p:cNvSpPr/>
            <p:nvPr/>
          </p:nvSpPr>
          <p:spPr>
            <a:xfrm>
              <a:off x="0" y="0"/>
              <a:ext cx="3619627" cy="3134614"/>
            </a:xfrm>
            <a:custGeom>
              <a:avLst/>
              <a:gdLst/>
              <a:ahLst/>
              <a:cxnLst/>
              <a:rect l="l" t="t" r="r" b="b"/>
              <a:pathLst>
                <a:path w="3619627" h="3134614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4651"/>
            </a:solidFill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795A05DC-D870-6F29-3AAA-90E80E64FB5A}"/>
              </a:ext>
            </a:extLst>
          </p:cNvPr>
          <p:cNvGrpSpPr/>
          <p:nvPr/>
        </p:nvGrpSpPr>
        <p:grpSpPr>
          <a:xfrm>
            <a:off x="14419542" y="3338620"/>
            <a:ext cx="380203" cy="329258"/>
            <a:chOff x="0" y="0"/>
            <a:chExt cx="3619627" cy="3134614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CCF7A68A-373C-D1C5-1018-D0C05E46D364}"/>
                </a:ext>
              </a:extLst>
            </p:cNvPr>
            <p:cNvSpPr/>
            <p:nvPr/>
          </p:nvSpPr>
          <p:spPr>
            <a:xfrm>
              <a:off x="0" y="0"/>
              <a:ext cx="3619627" cy="3134614"/>
            </a:xfrm>
            <a:custGeom>
              <a:avLst/>
              <a:gdLst/>
              <a:ahLst/>
              <a:cxnLst/>
              <a:rect l="l" t="t" r="r" b="b"/>
              <a:pathLst>
                <a:path w="3619627" h="3134614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4651"/>
            </a:solidFill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788FBC29-AF4D-C62A-F114-F60EB447B139}"/>
              </a:ext>
            </a:extLst>
          </p:cNvPr>
          <p:cNvGrpSpPr/>
          <p:nvPr/>
        </p:nvGrpSpPr>
        <p:grpSpPr>
          <a:xfrm>
            <a:off x="17568582" y="247950"/>
            <a:ext cx="380203" cy="329258"/>
            <a:chOff x="0" y="0"/>
            <a:chExt cx="3619627" cy="3134614"/>
          </a:xfrm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EF0788FF-0847-8EB5-0BB1-860B1E1266E0}"/>
                </a:ext>
              </a:extLst>
            </p:cNvPr>
            <p:cNvSpPr/>
            <p:nvPr/>
          </p:nvSpPr>
          <p:spPr>
            <a:xfrm>
              <a:off x="0" y="0"/>
              <a:ext cx="3619627" cy="3134614"/>
            </a:xfrm>
            <a:custGeom>
              <a:avLst/>
              <a:gdLst/>
              <a:ahLst/>
              <a:cxnLst/>
              <a:rect l="l" t="t" r="r" b="b"/>
              <a:pathLst>
                <a:path w="3619627" h="3134614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4651"/>
            </a:solidFill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9" name="Group 9">
            <a:extLst>
              <a:ext uri="{FF2B5EF4-FFF2-40B4-BE49-F238E27FC236}">
                <a16:creationId xmlns:a16="http://schemas.microsoft.com/office/drawing/2014/main" id="{4EB691C8-CAAD-7BF4-17FC-1BBFA42AB751}"/>
              </a:ext>
            </a:extLst>
          </p:cNvPr>
          <p:cNvGrpSpPr/>
          <p:nvPr/>
        </p:nvGrpSpPr>
        <p:grpSpPr>
          <a:xfrm>
            <a:off x="16607001" y="3019994"/>
            <a:ext cx="2977778" cy="2578770"/>
            <a:chOff x="0" y="0"/>
            <a:chExt cx="3619627" cy="3134614"/>
          </a:xfrm>
        </p:grpSpPr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19534BD4-5853-2A54-33DD-A00C9CBCBBE6}"/>
                </a:ext>
              </a:extLst>
            </p:cNvPr>
            <p:cNvSpPr/>
            <p:nvPr/>
          </p:nvSpPr>
          <p:spPr>
            <a:xfrm>
              <a:off x="0" y="0"/>
              <a:ext cx="3619627" cy="3134614"/>
            </a:xfrm>
            <a:custGeom>
              <a:avLst/>
              <a:gdLst/>
              <a:ahLst/>
              <a:cxnLst/>
              <a:rect l="l" t="t" r="r" b="b"/>
              <a:pathLst>
                <a:path w="3619627" h="3134614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42C5C"/>
            </a:solidFill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11" name="Group 11">
            <a:extLst>
              <a:ext uri="{FF2B5EF4-FFF2-40B4-BE49-F238E27FC236}">
                <a16:creationId xmlns:a16="http://schemas.microsoft.com/office/drawing/2014/main" id="{0E430223-2DB3-2193-215F-21AF410FA05A}"/>
              </a:ext>
            </a:extLst>
          </p:cNvPr>
          <p:cNvGrpSpPr/>
          <p:nvPr/>
        </p:nvGrpSpPr>
        <p:grpSpPr>
          <a:xfrm>
            <a:off x="13894375" y="-135282"/>
            <a:ext cx="4201515" cy="3638531"/>
            <a:chOff x="0" y="0"/>
            <a:chExt cx="3619627" cy="3134614"/>
          </a:xfrm>
        </p:grpSpPr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4234992A-3236-54B5-15D9-F8600CA92573}"/>
                </a:ext>
              </a:extLst>
            </p:cNvPr>
            <p:cNvSpPr/>
            <p:nvPr/>
          </p:nvSpPr>
          <p:spPr>
            <a:xfrm>
              <a:off x="0" y="0"/>
              <a:ext cx="3619627" cy="3134614"/>
            </a:xfrm>
            <a:custGeom>
              <a:avLst/>
              <a:gdLst/>
              <a:ahLst/>
              <a:cxnLst/>
              <a:rect l="l" t="t" r="r" b="b"/>
              <a:pathLst>
                <a:path w="3619627" h="3134614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A181"/>
            </a:solidFill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13" name="Group 13">
            <a:extLst>
              <a:ext uri="{FF2B5EF4-FFF2-40B4-BE49-F238E27FC236}">
                <a16:creationId xmlns:a16="http://schemas.microsoft.com/office/drawing/2014/main" id="{BB7E79B1-9B3A-9889-9F5E-7223CEF251C1}"/>
              </a:ext>
            </a:extLst>
          </p:cNvPr>
          <p:cNvGrpSpPr/>
          <p:nvPr/>
        </p:nvGrpSpPr>
        <p:grpSpPr>
          <a:xfrm>
            <a:off x="13243939" y="-956153"/>
            <a:ext cx="2481390" cy="2148895"/>
            <a:chOff x="0" y="0"/>
            <a:chExt cx="3619627" cy="3134614"/>
          </a:xfrm>
        </p:grpSpPr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E3242E0E-2F19-6F92-01AA-99A644413C83}"/>
                </a:ext>
              </a:extLst>
            </p:cNvPr>
            <p:cNvSpPr/>
            <p:nvPr/>
          </p:nvSpPr>
          <p:spPr>
            <a:xfrm>
              <a:off x="0" y="0"/>
              <a:ext cx="3619627" cy="3134614"/>
            </a:xfrm>
            <a:custGeom>
              <a:avLst/>
              <a:gdLst/>
              <a:ahLst/>
              <a:cxnLst/>
              <a:rect l="l" t="t" r="r" b="b"/>
              <a:pathLst>
                <a:path w="3619627" h="3134614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A4E473"/>
            </a:solidFill>
          </p:spPr>
          <p:txBody>
            <a:bodyPr/>
            <a:lstStyle/>
            <a:p>
              <a:endParaRPr lang="tr-TR"/>
            </a:p>
          </p:txBody>
        </p:sp>
      </p:grpSp>
      <p:sp>
        <p:nvSpPr>
          <p:cNvPr id="16" name="Freeform 16">
            <a:extLst>
              <a:ext uri="{FF2B5EF4-FFF2-40B4-BE49-F238E27FC236}">
                <a16:creationId xmlns:a16="http://schemas.microsoft.com/office/drawing/2014/main" id="{3300CBB1-FF55-FE67-41EF-9CB198949172}"/>
              </a:ext>
            </a:extLst>
          </p:cNvPr>
          <p:cNvSpPr/>
          <p:nvPr/>
        </p:nvSpPr>
        <p:spPr>
          <a:xfrm>
            <a:off x="1225184" y="4275358"/>
            <a:ext cx="1049118" cy="312828"/>
          </a:xfrm>
          <a:custGeom>
            <a:avLst/>
            <a:gdLst/>
            <a:ahLst/>
            <a:cxnLst/>
            <a:rect l="l" t="t" r="r" b="b"/>
            <a:pathLst>
              <a:path w="1049118" h="312828">
                <a:moveTo>
                  <a:pt x="0" y="0"/>
                </a:moveTo>
                <a:lnTo>
                  <a:pt x="1049119" y="0"/>
                </a:lnTo>
                <a:lnTo>
                  <a:pt x="1049119" y="312828"/>
                </a:lnTo>
                <a:lnTo>
                  <a:pt x="0" y="31282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tr-TR"/>
          </a:p>
        </p:txBody>
      </p:sp>
      <p:sp>
        <p:nvSpPr>
          <p:cNvPr id="17" name="Freeform 17">
            <a:extLst>
              <a:ext uri="{FF2B5EF4-FFF2-40B4-BE49-F238E27FC236}">
                <a16:creationId xmlns:a16="http://schemas.microsoft.com/office/drawing/2014/main" id="{6430850A-E5A7-D35E-30D1-A537D3445751}"/>
              </a:ext>
            </a:extLst>
          </p:cNvPr>
          <p:cNvSpPr/>
          <p:nvPr/>
        </p:nvSpPr>
        <p:spPr>
          <a:xfrm>
            <a:off x="1225184" y="6415474"/>
            <a:ext cx="1049118" cy="312828"/>
          </a:xfrm>
          <a:custGeom>
            <a:avLst/>
            <a:gdLst/>
            <a:ahLst/>
            <a:cxnLst/>
            <a:rect l="l" t="t" r="r" b="b"/>
            <a:pathLst>
              <a:path w="1049118" h="312828">
                <a:moveTo>
                  <a:pt x="0" y="0"/>
                </a:moveTo>
                <a:lnTo>
                  <a:pt x="1049119" y="0"/>
                </a:lnTo>
                <a:lnTo>
                  <a:pt x="1049119" y="312828"/>
                </a:lnTo>
                <a:lnTo>
                  <a:pt x="0" y="31282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tr-TR"/>
          </a:p>
        </p:txBody>
      </p:sp>
      <p:sp>
        <p:nvSpPr>
          <p:cNvPr id="18" name="Freeform 18">
            <a:extLst>
              <a:ext uri="{FF2B5EF4-FFF2-40B4-BE49-F238E27FC236}">
                <a16:creationId xmlns:a16="http://schemas.microsoft.com/office/drawing/2014/main" id="{532CF7A1-C22D-0DFA-C144-581EA4239958}"/>
              </a:ext>
            </a:extLst>
          </p:cNvPr>
          <p:cNvSpPr/>
          <p:nvPr/>
        </p:nvSpPr>
        <p:spPr>
          <a:xfrm>
            <a:off x="16196780" y="8277284"/>
            <a:ext cx="2125040" cy="4019432"/>
          </a:xfrm>
          <a:custGeom>
            <a:avLst/>
            <a:gdLst/>
            <a:ahLst/>
            <a:cxnLst/>
            <a:rect l="l" t="t" r="r" b="b"/>
            <a:pathLst>
              <a:path w="2125040" h="4019432">
                <a:moveTo>
                  <a:pt x="0" y="0"/>
                </a:moveTo>
                <a:lnTo>
                  <a:pt x="2125040" y="0"/>
                </a:lnTo>
                <a:lnTo>
                  <a:pt x="2125040" y="4019432"/>
                </a:lnTo>
                <a:lnTo>
                  <a:pt x="0" y="401943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tr-TR"/>
          </a:p>
        </p:txBody>
      </p:sp>
      <p:graphicFrame>
        <p:nvGraphicFramePr>
          <p:cNvPr id="24" name="Metin kutusu 21">
            <a:extLst>
              <a:ext uri="{FF2B5EF4-FFF2-40B4-BE49-F238E27FC236}">
                <a16:creationId xmlns:a16="http://schemas.microsoft.com/office/drawing/2014/main" id="{E57377E1-4B46-E09C-865E-50EE5836F9FA}"/>
              </a:ext>
            </a:extLst>
          </p:cNvPr>
          <p:cNvGraphicFramePr/>
          <p:nvPr/>
        </p:nvGraphicFramePr>
        <p:xfrm>
          <a:off x="2663064" y="2150382"/>
          <a:ext cx="9793432" cy="71229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4142594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A64B26-5E2B-4CB4-C37C-7A995D064D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>
            <a:extLst>
              <a:ext uri="{FF2B5EF4-FFF2-40B4-BE49-F238E27FC236}">
                <a16:creationId xmlns:a16="http://schemas.microsoft.com/office/drawing/2014/main" id="{091022F2-E4CF-E0AD-9999-C7D626B7CE8E}"/>
              </a:ext>
            </a:extLst>
          </p:cNvPr>
          <p:cNvSpPr txBox="1"/>
          <p:nvPr/>
        </p:nvSpPr>
        <p:spPr>
          <a:xfrm>
            <a:off x="1200939" y="758356"/>
            <a:ext cx="13574561" cy="12824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5039"/>
              </a:lnSpc>
              <a:spcBef>
                <a:spcPct val="0"/>
              </a:spcBef>
            </a:pPr>
            <a:r>
              <a:rPr lang="tr-TR" sz="4199" dirty="0">
                <a:solidFill>
                  <a:srgbClr val="00A181"/>
                </a:solidFill>
                <a:latin typeface="Fira Sans Medium"/>
              </a:rPr>
              <a:t>Sonuç Temelli Ölçme Sistemleri</a:t>
            </a:r>
          </a:p>
          <a:p>
            <a:pPr marL="0" lvl="0" indent="0">
              <a:lnSpc>
                <a:spcPts val="5039"/>
              </a:lnSpc>
              <a:spcBef>
                <a:spcPct val="0"/>
              </a:spcBef>
            </a:pPr>
            <a:r>
              <a:rPr lang="tr-TR" sz="4199" dirty="0">
                <a:solidFill>
                  <a:srgbClr val="00A181"/>
                </a:solidFill>
                <a:latin typeface="Fira Sans Medium"/>
              </a:rPr>
              <a:t>(Mevcut Durumda Kullandığımız Sistemler)</a:t>
            </a:r>
            <a:endParaRPr lang="en-US" sz="4199" dirty="0">
              <a:solidFill>
                <a:srgbClr val="00A181"/>
              </a:solidFill>
              <a:latin typeface="Fira Sans Medium"/>
            </a:endParaRPr>
          </a:p>
        </p:txBody>
      </p:sp>
      <p:grpSp>
        <p:nvGrpSpPr>
          <p:cNvPr id="3" name="Group 3">
            <a:extLst>
              <a:ext uri="{FF2B5EF4-FFF2-40B4-BE49-F238E27FC236}">
                <a16:creationId xmlns:a16="http://schemas.microsoft.com/office/drawing/2014/main" id="{49DF09E0-353F-A5F5-1A27-9753EBE5BCDC}"/>
              </a:ext>
            </a:extLst>
          </p:cNvPr>
          <p:cNvGrpSpPr/>
          <p:nvPr/>
        </p:nvGrpSpPr>
        <p:grpSpPr>
          <a:xfrm>
            <a:off x="17715687" y="2003071"/>
            <a:ext cx="380203" cy="329258"/>
            <a:chOff x="0" y="0"/>
            <a:chExt cx="3619627" cy="3134614"/>
          </a:xfrm>
        </p:grpSpPr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5B61143D-83C8-46B6-1282-1BACD78B26AC}"/>
                </a:ext>
              </a:extLst>
            </p:cNvPr>
            <p:cNvSpPr/>
            <p:nvPr/>
          </p:nvSpPr>
          <p:spPr>
            <a:xfrm>
              <a:off x="0" y="0"/>
              <a:ext cx="3619627" cy="3134614"/>
            </a:xfrm>
            <a:custGeom>
              <a:avLst/>
              <a:gdLst/>
              <a:ahLst/>
              <a:cxnLst/>
              <a:rect l="l" t="t" r="r" b="b"/>
              <a:pathLst>
                <a:path w="3619627" h="3134614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4651"/>
            </a:solidFill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FFBE68DE-8612-B238-00CB-F8493C3624AF}"/>
              </a:ext>
            </a:extLst>
          </p:cNvPr>
          <p:cNvGrpSpPr/>
          <p:nvPr/>
        </p:nvGrpSpPr>
        <p:grpSpPr>
          <a:xfrm>
            <a:off x="14419542" y="3338620"/>
            <a:ext cx="380203" cy="329258"/>
            <a:chOff x="0" y="0"/>
            <a:chExt cx="3619627" cy="3134614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90A102A2-23B7-1FC9-407E-24E32C4E1DF8}"/>
                </a:ext>
              </a:extLst>
            </p:cNvPr>
            <p:cNvSpPr/>
            <p:nvPr/>
          </p:nvSpPr>
          <p:spPr>
            <a:xfrm>
              <a:off x="0" y="0"/>
              <a:ext cx="3619627" cy="3134614"/>
            </a:xfrm>
            <a:custGeom>
              <a:avLst/>
              <a:gdLst/>
              <a:ahLst/>
              <a:cxnLst/>
              <a:rect l="l" t="t" r="r" b="b"/>
              <a:pathLst>
                <a:path w="3619627" h="3134614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4651"/>
            </a:solidFill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13EDD2C1-4E80-964A-8527-223F8B64FBC2}"/>
              </a:ext>
            </a:extLst>
          </p:cNvPr>
          <p:cNvGrpSpPr/>
          <p:nvPr/>
        </p:nvGrpSpPr>
        <p:grpSpPr>
          <a:xfrm>
            <a:off x="17568582" y="247950"/>
            <a:ext cx="380203" cy="329258"/>
            <a:chOff x="0" y="0"/>
            <a:chExt cx="3619627" cy="3134614"/>
          </a:xfrm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5CED317D-9574-71CB-217A-DFE8B6152D56}"/>
                </a:ext>
              </a:extLst>
            </p:cNvPr>
            <p:cNvSpPr/>
            <p:nvPr/>
          </p:nvSpPr>
          <p:spPr>
            <a:xfrm>
              <a:off x="0" y="0"/>
              <a:ext cx="3619627" cy="3134614"/>
            </a:xfrm>
            <a:custGeom>
              <a:avLst/>
              <a:gdLst/>
              <a:ahLst/>
              <a:cxnLst/>
              <a:rect l="l" t="t" r="r" b="b"/>
              <a:pathLst>
                <a:path w="3619627" h="3134614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4651"/>
            </a:solidFill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9" name="Group 9">
            <a:extLst>
              <a:ext uri="{FF2B5EF4-FFF2-40B4-BE49-F238E27FC236}">
                <a16:creationId xmlns:a16="http://schemas.microsoft.com/office/drawing/2014/main" id="{B94A6F33-D977-B796-7649-E37C98914AD5}"/>
              </a:ext>
            </a:extLst>
          </p:cNvPr>
          <p:cNvGrpSpPr/>
          <p:nvPr/>
        </p:nvGrpSpPr>
        <p:grpSpPr>
          <a:xfrm>
            <a:off x="16607001" y="3019994"/>
            <a:ext cx="2977778" cy="2578770"/>
            <a:chOff x="0" y="0"/>
            <a:chExt cx="3619627" cy="3134614"/>
          </a:xfrm>
        </p:grpSpPr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FEEC05C9-EA92-A2AE-213B-F9867C8CCF03}"/>
                </a:ext>
              </a:extLst>
            </p:cNvPr>
            <p:cNvSpPr/>
            <p:nvPr/>
          </p:nvSpPr>
          <p:spPr>
            <a:xfrm>
              <a:off x="0" y="0"/>
              <a:ext cx="3619627" cy="3134614"/>
            </a:xfrm>
            <a:custGeom>
              <a:avLst/>
              <a:gdLst/>
              <a:ahLst/>
              <a:cxnLst/>
              <a:rect l="l" t="t" r="r" b="b"/>
              <a:pathLst>
                <a:path w="3619627" h="3134614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42C5C"/>
            </a:solidFill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11" name="Group 11">
            <a:extLst>
              <a:ext uri="{FF2B5EF4-FFF2-40B4-BE49-F238E27FC236}">
                <a16:creationId xmlns:a16="http://schemas.microsoft.com/office/drawing/2014/main" id="{6AC3451F-5579-7CB3-D0E2-0E81C2A754B3}"/>
              </a:ext>
            </a:extLst>
          </p:cNvPr>
          <p:cNvGrpSpPr/>
          <p:nvPr/>
        </p:nvGrpSpPr>
        <p:grpSpPr>
          <a:xfrm>
            <a:off x="13894375" y="-135282"/>
            <a:ext cx="4201515" cy="3638531"/>
            <a:chOff x="0" y="0"/>
            <a:chExt cx="3619627" cy="3134614"/>
          </a:xfrm>
        </p:grpSpPr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4DB30BEB-DB27-7571-97E5-5B8BBF6B2824}"/>
                </a:ext>
              </a:extLst>
            </p:cNvPr>
            <p:cNvSpPr/>
            <p:nvPr/>
          </p:nvSpPr>
          <p:spPr>
            <a:xfrm>
              <a:off x="0" y="0"/>
              <a:ext cx="3619627" cy="3134614"/>
            </a:xfrm>
            <a:custGeom>
              <a:avLst/>
              <a:gdLst/>
              <a:ahLst/>
              <a:cxnLst/>
              <a:rect l="l" t="t" r="r" b="b"/>
              <a:pathLst>
                <a:path w="3619627" h="3134614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A181"/>
            </a:solidFill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13" name="Group 13">
            <a:extLst>
              <a:ext uri="{FF2B5EF4-FFF2-40B4-BE49-F238E27FC236}">
                <a16:creationId xmlns:a16="http://schemas.microsoft.com/office/drawing/2014/main" id="{DF02E1E8-C225-D688-A79B-C4365DC9CAD4}"/>
              </a:ext>
            </a:extLst>
          </p:cNvPr>
          <p:cNvGrpSpPr/>
          <p:nvPr/>
        </p:nvGrpSpPr>
        <p:grpSpPr>
          <a:xfrm>
            <a:off x="13243939" y="-956153"/>
            <a:ext cx="2481390" cy="2148895"/>
            <a:chOff x="0" y="0"/>
            <a:chExt cx="3619627" cy="3134614"/>
          </a:xfrm>
        </p:grpSpPr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89C7CAF5-495B-E3FA-FBE8-3B862D0008A9}"/>
                </a:ext>
              </a:extLst>
            </p:cNvPr>
            <p:cNvSpPr/>
            <p:nvPr/>
          </p:nvSpPr>
          <p:spPr>
            <a:xfrm>
              <a:off x="0" y="0"/>
              <a:ext cx="3619627" cy="3134614"/>
            </a:xfrm>
            <a:custGeom>
              <a:avLst/>
              <a:gdLst/>
              <a:ahLst/>
              <a:cxnLst/>
              <a:rect l="l" t="t" r="r" b="b"/>
              <a:pathLst>
                <a:path w="3619627" h="3134614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A4E473"/>
            </a:solidFill>
          </p:spPr>
          <p:txBody>
            <a:bodyPr/>
            <a:lstStyle/>
            <a:p>
              <a:endParaRPr lang="tr-TR"/>
            </a:p>
          </p:txBody>
        </p:sp>
      </p:grpSp>
      <p:sp>
        <p:nvSpPr>
          <p:cNvPr id="16" name="Freeform 16">
            <a:extLst>
              <a:ext uri="{FF2B5EF4-FFF2-40B4-BE49-F238E27FC236}">
                <a16:creationId xmlns:a16="http://schemas.microsoft.com/office/drawing/2014/main" id="{E017C475-83DA-9F22-90CF-916BF2ABF1D2}"/>
              </a:ext>
            </a:extLst>
          </p:cNvPr>
          <p:cNvSpPr/>
          <p:nvPr/>
        </p:nvSpPr>
        <p:spPr>
          <a:xfrm>
            <a:off x="1225184" y="4275358"/>
            <a:ext cx="1049118" cy="312828"/>
          </a:xfrm>
          <a:custGeom>
            <a:avLst/>
            <a:gdLst/>
            <a:ahLst/>
            <a:cxnLst/>
            <a:rect l="l" t="t" r="r" b="b"/>
            <a:pathLst>
              <a:path w="1049118" h="312828">
                <a:moveTo>
                  <a:pt x="0" y="0"/>
                </a:moveTo>
                <a:lnTo>
                  <a:pt x="1049119" y="0"/>
                </a:lnTo>
                <a:lnTo>
                  <a:pt x="1049119" y="312828"/>
                </a:lnTo>
                <a:lnTo>
                  <a:pt x="0" y="31282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tr-TR"/>
          </a:p>
        </p:txBody>
      </p:sp>
      <p:sp>
        <p:nvSpPr>
          <p:cNvPr id="17" name="Freeform 17">
            <a:extLst>
              <a:ext uri="{FF2B5EF4-FFF2-40B4-BE49-F238E27FC236}">
                <a16:creationId xmlns:a16="http://schemas.microsoft.com/office/drawing/2014/main" id="{49B4AA38-34AD-6F9B-A94B-1874220BE1C9}"/>
              </a:ext>
            </a:extLst>
          </p:cNvPr>
          <p:cNvSpPr/>
          <p:nvPr/>
        </p:nvSpPr>
        <p:spPr>
          <a:xfrm>
            <a:off x="1225184" y="6415474"/>
            <a:ext cx="1049118" cy="312828"/>
          </a:xfrm>
          <a:custGeom>
            <a:avLst/>
            <a:gdLst/>
            <a:ahLst/>
            <a:cxnLst/>
            <a:rect l="l" t="t" r="r" b="b"/>
            <a:pathLst>
              <a:path w="1049118" h="312828">
                <a:moveTo>
                  <a:pt x="0" y="0"/>
                </a:moveTo>
                <a:lnTo>
                  <a:pt x="1049119" y="0"/>
                </a:lnTo>
                <a:lnTo>
                  <a:pt x="1049119" y="312828"/>
                </a:lnTo>
                <a:lnTo>
                  <a:pt x="0" y="31282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tr-TR"/>
          </a:p>
        </p:txBody>
      </p:sp>
      <p:sp>
        <p:nvSpPr>
          <p:cNvPr id="18" name="Freeform 18">
            <a:extLst>
              <a:ext uri="{FF2B5EF4-FFF2-40B4-BE49-F238E27FC236}">
                <a16:creationId xmlns:a16="http://schemas.microsoft.com/office/drawing/2014/main" id="{0ED1B543-9C17-1F1E-A2A9-269BB23550B7}"/>
              </a:ext>
            </a:extLst>
          </p:cNvPr>
          <p:cNvSpPr/>
          <p:nvPr/>
        </p:nvSpPr>
        <p:spPr>
          <a:xfrm>
            <a:off x="16196780" y="8277284"/>
            <a:ext cx="2125040" cy="4019432"/>
          </a:xfrm>
          <a:custGeom>
            <a:avLst/>
            <a:gdLst/>
            <a:ahLst/>
            <a:cxnLst/>
            <a:rect l="l" t="t" r="r" b="b"/>
            <a:pathLst>
              <a:path w="2125040" h="4019432">
                <a:moveTo>
                  <a:pt x="0" y="0"/>
                </a:moveTo>
                <a:lnTo>
                  <a:pt x="2125040" y="0"/>
                </a:lnTo>
                <a:lnTo>
                  <a:pt x="2125040" y="4019432"/>
                </a:lnTo>
                <a:lnTo>
                  <a:pt x="0" y="401943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tr-TR"/>
          </a:p>
        </p:txBody>
      </p:sp>
      <p:graphicFrame>
        <p:nvGraphicFramePr>
          <p:cNvPr id="24" name="Metin kutusu 21">
            <a:extLst>
              <a:ext uri="{FF2B5EF4-FFF2-40B4-BE49-F238E27FC236}">
                <a16:creationId xmlns:a16="http://schemas.microsoft.com/office/drawing/2014/main" id="{0CFE6572-14BC-D43B-CE9B-09253322DA4B}"/>
              </a:ext>
            </a:extLst>
          </p:cNvPr>
          <p:cNvGraphicFramePr/>
          <p:nvPr/>
        </p:nvGraphicFramePr>
        <p:xfrm>
          <a:off x="2663064" y="2150382"/>
          <a:ext cx="9793432" cy="70203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716134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BAC72A-AB43-96EB-27F1-72F7ED87FA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>
            <a:extLst>
              <a:ext uri="{FF2B5EF4-FFF2-40B4-BE49-F238E27FC236}">
                <a16:creationId xmlns:a16="http://schemas.microsoft.com/office/drawing/2014/main" id="{77D5ABD9-8E21-8D91-3EB5-2D1EB5464CE1}"/>
              </a:ext>
            </a:extLst>
          </p:cNvPr>
          <p:cNvSpPr txBox="1"/>
          <p:nvPr/>
        </p:nvSpPr>
        <p:spPr>
          <a:xfrm>
            <a:off x="1200939" y="758356"/>
            <a:ext cx="13574561" cy="12824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5039"/>
              </a:lnSpc>
              <a:spcBef>
                <a:spcPct val="0"/>
              </a:spcBef>
            </a:pPr>
            <a:r>
              <a:rPr lang="tr-TR" sz="4199" dirty="0">
                <a:solidFill>
                  <a:srgbClr val="00A181"/>
                </a:solidFill>
                <a:latin typeface="Fira Sans Medium"/>
              </a:rPr>
              <a:t>Sonuç Temelli Ölçme Sistemleri</a:t>
            </a:r>
          </a:p>
          <a:p>
            <a:pPr marL="0" lvl="0" indent="0">
              <a:lnSpc>
                <a:spcPts val="5039"/>
              </a:lnSpc>
              <a:spcBef>
                <a:spcPct val="0"/>
              </a:spcBef>
            </a:pPr>
            <a:r>
              <a:rPr lang="tr-TR" sz="4199" dirty="0">
                <a:solidFill>
                  <a:srgbClr val="00A181"/>
                </a:solidFill>
                <a:latin typeface="Fira Sans Medium"/>
              </a:rPr>
              <a:t>(Mevcut Durumda Kullandığımız Sistemler)</a:t>
            </a:r>
            <a:endParaRPr lang="en-US" sz="4199" dirty="0">
              <a:solidFill>
                <a:srgbClr val="00A181"/>
              </a:solidFill>
              <a:latin typeface="Fira Sans Medium"/>
            </a:endParaRPr>
          </a:p>
        </p:txBody>
      </p:sp>
      <p:grpSp>
        <p:nvGrpSpPr>
          <p:cNvPr id="3" name="Group 3">
            <a:extLst>
              <a:ext uri="{FF2B5EF4-FFF2-40B4-BE49-F238E27FC236}">
                <a16:creationId xmlns:a16="http://schemas.microsoft.com/office/drawing/2014/main" id="{F5B0FBFC-1665-A9B6-3D1B-ED8BF4D9EE52}"/>
              </a:ext>
            </a:extLst>
          </p:cNvPr>
          <p:cNvGrpSpPr/>
          <p:nvPr/>
        </p:nvGrpSpPr>
        <p:grpSpPr>
          <a:xfrm>
            <a:off x="17715687" y="2003071"/>
            <a:ext cx="380203" cy="329258"/>
            <a:chOff x="0" y="0"/>
            <a:chExt cx="3619627" cy="3134614"/>
          </a:xfrm>
        </p:grpSpPr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6A9CDC77-7569-A7E3-E12B-38174C346435}"/>
                </a:ext>
              </a:extLst>
            </p:cNvPr>
            <p:cNvSpPr/>
            <p:nvPr/>
          </p:nvSpPr>
          <p:spPr>
            <a:xfrm>
              <a:off x="0" y="0"/>
              <a:ext cx="3619627" cy="3134614"/>
            </a:xfrm>
            <a:custGeom>
              <a:avLst/>
              <a:gdLst/>
              <a:ahLst/>
              <a:cxnLst/>
              <a:rect l="l" t="t" r="r" b="b"/>
              <a:pathLst>
                <a:path w="3619627" h="3134614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4651"/>
            </a:solidFill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3FAADBBB-BDF9-61EF-91D0-BC6E6E793D22}"/>
              </a:ext>
            </a:extLst>
          </p:cNvPr>
          <p:cNvGrpSpPr/>
          <p:nvPr/>
        </p:nvGrpSpPr>
        <p:grpSpPr>
          <a:xfrm>
            <a:off x="14419542" y="3338620"/>
            <a:ext cx="380203" cy="329258"/>
            <a:chOff x="0" y="0"/>
            <a:chExt cx="3619627" cy="3134614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35838AB4-5E7D-CDA5-9A82-EDE583EC3980}"/>
                </a:ext>
              </a:extLst>
            </p:cNvPr>
            <p:cNvSpPr/>
            <p:nvPr/>
          </p:nvSpPr>
          <p:spPr>
            <a:xfrm>
              <a:off x="0" y="0"/>
              <a:ext cx="3619627" cy="3134614"/>
            </a:xfrm>
            <a:custGeom>
              <a:avLst/>
              <a:gdLst/>
              <a:ahLst/>
              <a:cxnLst/>
              <a:rect l="l" t="t" r="r" b="b"/>
              <a:pathLst>
                <a:path w="3619627" h="3134614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4651"/>
            </a:solidFill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92D0E904-5712-C4EC-511E-C0E742920A34}"/>
              </a:ext>
            </a:extLst>
          </p:cNvPr>
          <p:cNvGrpSpPr/>
          <p:nvPr/>
        </p:nvGrpSpPr>
        <p:grpSpPr>
          <a:xfrm>
            <a:off x="17568582" y="247950"/>
            <a:ext cx="380203" cy="329258"/>
            <a:chOff x="0" y="0"/>
            <a:chExt cx="3619627" cy="3134614"/>
          </a:xfrm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2C696493-CE72-A87A-61A3-94E729E58402}"/>
                </a:ext>
              </a:extLst>
            </p:cNvPr>
            <p:cNvSpPr/>
            <p:nvPr/>
          </p:nvSpPr>
          <p:spPr>
            <a:xfrm>
              <a:off x="0" y="0"/>
              <a:ext cx="3619627" cy="3134614"/>
            </a:xfrm>
            <a:custGeom>
              <a:avLst/>
              <a:gdLst/>
              <a:ahLst/>
              <a:cxnLst/>
              <a:rect l="l" t="t" r="r" b="b"/>
              <a:pathLst>
                <a:path w="3619627" h="3134614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4651"/>
            </a:solidFill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9" name="Group 9">
            <a:extLst>
              <a:ext uri="{FF2B5EF4-FFF2-40B4-BE49-F238E27FC236}">
                <a16:creationId xmlns:a16="http://schemas.microsoft.com/office/drawing/2014/main" id="{0BFE67F2-4E7C-DF37-C4B6-6B28CC834FB9}"/>
              </a:ext>
            </a:extLst>
          </p:cNvPr>
          <p:cNvGrpSpPr/>
          <p:nvPr/>
        </p:nvGrpSpPr>
        <p:grpSpPr>
          <a:xfrm>
            <a:off x="16607001" y="3019994"/>
            <a:ext cx="2977778" cy="2578770"/>
            <a:chOff x="0" y="0"/>
            <a:chExt cx="3619627" cy="3134614"/>
          </a:xfrm>
        </p:grpSpPr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9DB065CB-0AAD-0FFE-A9CA-C2B3B7630880}"/>
                </a:ext>
              </a:extLst>
            </p:cNvPr>
            <p:cNvSpPr/>
            <p:nvPr/>
          </p:nvSpPr>
          <p:spPr>
            <a:xfrm>
              <a:off x="0" y="0"/>
              <a:ext cx="3619627" cy="3134614"/>
            </a:xfrm>
            <a:custGeom>
              <a:avLst/>
              <a:gdLst/>
              <a:ahLst/>
              <a:cxnLst/>
              <a:rect l="l" t="t" r="r" b="b"/>
              <a:pathLst>
                <a:path w="3619627" h="3134614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42C5C"/>
            </a:solidFill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11" name="Group 11">
            <a:extLst>
              <a:ext uri="{FF2B5EF4-FFF2-40B4-BE49-F238E27FC236}">
                <a16:creationId xmlns:a16="http://schemas.microsoft.com/office/drawing/2014/main" id="{A6F9FE5D-EF4A-2096-E165-07B859F6C6B4}"/>
              </a:ext>
            </a:extLst>
          </p:cNvPr>
          <p:cNvGrpSpPr/>
          <p:nvPr/>
        </p:nvGrpSpPr>
        <p:grpSpPr>
          <a:xfrm>
            <a:off x="13894375" y="-135282"/>
            <a:ext cx="4201515" cy="3638531"/>
            <a:chOff x="0" y="0"/>
            <a:chExt cx="3619627" cy="3134614"/>
          </a:xfrm>
        </p:grpSpPr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0EF5BB12-E1DC-2640-072A-E6DC79E2F2F5}"/>
                </a:ext>
              </a:extLst>
            </p:cNvPr>
            <p:cNvSpPr/>
            <p:nvPr/>
          </p:nvSpPr>
          <p:spPr>
            <a:xfrm>
              <a:off x="0" y="0"/>
              <a:ext cx="3619627" cy="3134614"/>
            </a:xfrm>
            <a:custGeom>
              <a:avLst/>
              <a:gdLst/>
              <a:ahLst/>
              <a:cxnLst/>
              <a:rect l="l" t="t" r="r" b="b"/>
              <a:pathLst>
                <a:path w="3619627" h="3134614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A181"/>
            </a:solidFill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13" name="Group 13">
            <a:extLst>
              <a:ext uri="{FF2B5EF4-FFF2-40B4-BE49-F238E27FC236}">
                <a16:creationId xmlns:a16="http://schemas.microsoft.com/office/drawing/2014/main" id="{40E05D00-EF78-614E-BC79-BD3C262F1599}"/>
              </a:ext>
            </a:extLst>
          </p:cNvPr>
          <p:cNvGrpSpPr/>
          <p:nvPr/>
        </p:nvGrpSpPr>
        <p:grpSpPr>
          <a:xfrm>
            <a:off x="13243939" y="-956153"/>
            <a:ext cx="2481390" cy="2148895"/>
            <a:chOff x="0" y="0"/>
            <a:chExt cx="3619627" cy="3134614"/>
          </a:xfrm>
        </p:grpSpPr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EE70FAE5-42B9-3032-2666-1EE138257BFB}"/>
                </a:ext>
              </a:extLst>
            </p:cNvPr>
            <p:cNvSpPr/>
            <p:nvPr/>
          </p:nvSpPr>
          <p:spPr>
            <a:xfrm>
              <a:off x="0" y="0"/>
              <a:ext cx="3619627" cy="3134614"/>
            </a:xfrm>
            <a:custGeom>
              <a:avLst/>
              <a:gdLst/>
              <a:ahLst/>
              <a:cxnLst/>
              <a:rect l="l" t="t" r="r" b="b"/>
              <a:pathLst>
                <a:path w="3619627" h="3134614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A4E473"/>
            </a:solidFill>
          </p:spPr>
          <p:txBody>
            <a:bodyPr/>
            <a:lstStyle/>
            <a:p>
              <a:endParaRPr lang="tr-TR"/>
            </a:p>
          </p:txBody>
        </p:sp>
      </p:grpSp>
      <p:sp>
        <p:nvSpPr>
          <p:cNvPr id="16" name="Freeform 16">
            <a:extLst>
              <a:ext uri="{FF2B5EF4-FFF2-40B4-BE49-F238E27FC236}">
                <a16:creationId xmlns:a16="http://schemas.microsoft.com/office/drawing/2014/main" id="{61F28514-7D3F-6FB6-8843-E56ED8EC092A}"/>
              </a:ext>
            </a:extLst>
          </p:cNvPr>
          <p:cNvSpPr/>
          <p:nvPr/>
        </p:nvSpPr>
        <p:spPr>
          <a:xfrm>
            <a:off x="1225184" y="4275358"/>
            <a:ext cx="1049118" cy="312828"/>
          </a:xfrm>
          <a:custGeom>
            <a:avLst/>
            <a:gdLst/>
            <a:ahLst/>
            <a:cxnLst/>
            <a:rect l="l" t="t" r="r" b="b"/>
            <a:pathLst>
              <a:path w="1049118" h="312828">
                <a:moveTo>
                  <a:pt x="0" y="0"/>
                </a:moveTo>
                <a:lnTo>
                  <a:pt x="1049119" y="0"/>
                </a:lnTo>
                <a:lnTo>
                  <a:pt x="1049119" y="312828"/>
                </a:lnTo>
                <a:lnTo>
                  <a:pt x="0" y="31282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tr-TR"/>
          </a:p>
        </p:txBody>
      </p:sp>
      <p:sp>
        <p:nvSpPr>
          <p:cNvPr id="17" name="Freeform 17">
            <a:extLst>
              <a:ext uri="{FF2B5EF4-FFF2-40B4-BE49-F238E27FC236}">
                <a16:creationId xmlns:a16="http://schemas.microsoft.com/office/drawing/2014/main" id="{28804D76-348E-8AA5-8EDF-F92892BCF8A6}"/>
              </a:ext>
            </a:extLst>
          </p:cNvPr>
          <p:cNvSpPr/>
          <p:nvPr/>
        </p:nvSpPr>
        <p:spPr>
          <a:xfrm>
            <a:off x="1225184" y="6415474"/>
            <a:ext cx="1049118" cy="312828"/>
          </a:xfrm>
          <a:custGeom>
            <a:avLst/>
            <a:gdLst/>
            <a:ahLst/>
            <a:cxnLst/>
            <a:rect l="l" t="t" r="r" b="b"/>
            <a:pathLst>
              <a:path w="1049118" h="312828">
                <a:moveTo>
                  <a:pt x="0" y="0"/>
                </a:moveTo>
                <a:lnTo>
                  <a:pt x="1049119" y="0"/>
                </a:lnTo>
                <a:lnTo>
                  <a:pt x="1049119" y="312828"/>
                </a:lnTo>
                <a:lnTo>
                  <a:pt x="0" y="31282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tr-TR"/>
          </a:p>
        </p:txBody>
      </p:sp>
      <p:sp>
        <p:nvSpPr>
          <p:cNvPr id="18" name="Freeform 18">
            <a:extLst>
              <a:ext uri="{FF2B5EF4-FFF2-40B4-BE49-F238E27FC236}">
                <a16:creationId xmlns:a16="http://schemas.microsoft.com/office/drawing/2014/main" id="{C72783D4-081C-18C7-B844-8056474D1310}"/>
              </a:ext>
            </a:extLst>
          </p:cNvPr>
          <p:cNvSpPr/>
          <p:nvPr/>
        </p:nvSpPr>
        <p:spPr>
          <a:xfrm>
            <a:off x="16196780" y="8277284"/>
            <a:ext cx="2125040" cy="4019432"/>
          </a:xfrm>
          <a:custGeom>
            <a:avLst/>
            <a:gdLst/>
            <a:ahLst/>
            <a:cxnLst/>
            <a:rect l="l" t="t" r="r" b="b"/>
            <a:pathLst>
              <a:path w="2125040" h="4019432">
                <a:moveTo>
                  <a:pt x="0" y="0"/>
                </a:moveTo>
                <a:lnTo>
                  <a:pt x="2125040" y="0"/>
                </a:lnTo>
                <a:lnTo>
                  <a:pt x="2125040" y="4019432"/>
                </a:lnTo>
                <a:lnTo>
                  <a:pt x="0" y="401943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tr-TR"/>
          </a:p>
        </p:txBody>
      </p:sp>
      <p:graphicFrame>
        <p:nvGraphicFramePr>
          <p:cNvPr id="24" name="Metin kutusu 21">
            <a:extLst>
              <a:ext uri="{FF2B5EF4-FFF2-40B4-BE49-F238E27FC236}">
                <a16:creationId xmlns:a16="http://schemas.microsoft.com/office/drawing/2014/main" id="{DE1A81C9-6673-CE9C-2D88-300C42E31FF5}"/>
              </a:ext>
            </a:extLst>
          </p:cNvPr>
          <p:cNvGraphicFramePr/>
          <p:nvPr/>
        </p:nvGraphicFramePr>
        <p:xfrm>
          <a:off x="2663064" y="2150382"/>
          <a:ext cx="9793432" cy="48331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632639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20BC4E-305E-469F-B55C-D94CD1872A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>
            <a:extLst>
              <a:ext uri="{FF2B5EF4-FFF2-40B4-BE49-F238E27FC236}">
                <a16:creationId xmlns:a16="http://schemas.microsoft.com/office/drawing/2014/main" id="{1BBBE231-A1D9-1A4A-EF58-FF7B5D866B68}"/>
              </a:ext>
            </a:extLst>
          </p:cNvPr>
          <p:cNvSpPr txBox="1"/>
          <p:nvPr/>
        </p:nvSpPr>
        <p:spPr>
          <a:xfrm>
            <a:off x="1200939" y="758356"/>
            <a:ext cx="13574561" cy="12824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5039"/>
              </a:lnSpc>
              <a:spcBef>
                <a:spcPct val="0"/>
              </a:spcBef>
            </a:pPr>
            <a:r>
              <a:rPr lang="tr-TR" sz="4199" dirty="0">
                <a:solidFill>
                  <a:srgbClr val="00A181"/>
                </a:solidFill>
                <a:latin typeface="Fira Sans Medium"/>
              </a:rPr>
              <a:t>Süreç Temelli Ölçme Sistemleri</a:t>
            </a:r>
          </a:p>
          <a:p>
            <a:pPr marL="0" lvl="0" indent="0">
              <a:lnSpc>
                <a:spcPts val="5039"/>
              </a:lnSpc>
              <a:spcBef>
                <a:spcPct val="0"/>
              </a:spcBef>
            </a:pPr>
            <a:r>
              <a:rPr lang="tr-TR" sz="4199" dirty="0">
                <a:solidFill>
                  <a:srgbClr val="00A181"/>
                </a:solidFill>
                <a:latin typeface="Fira Sans Medium"/>
              </a:rPr>
              <a:t>(YÖKAK ve Rektörlük Tarafından Önerilen Sistemler)</a:t>
            </a:r>
            <a:endParaRPr lang="en-US" sz="4199" dirty="0">
              <a:solidFill>
                <a:srgbClr val="00A181"/>
              </a:solidFill>
              <a:latin typeface="Fira Sans Medium"/>
            </a:endParaRPr>
          </a:p>
        </p:txBody>
      </p:sp>
      <p:grpSp>
        <p:nvGrpSpPr>
          <p:cNvPr id="3" name="Group 3">
            <a:extLst>
              <a:ext uri="{FF2B5EF4-FFF2-40B4-BE49-F238E27FC236}">
                <a16:creationId xmlns:a16="http://schemas.microsoft.com/office/drawing/2014/main" id="{839DE6FF-A6E2-7F4A-645D-971A4EDAB9CD}"/>
              </a:ext>
            </a:extLst>
          </p:cNvPr>
          <p:cNvGrpSpPr/>
          <p:nvPr/>
        </p:nvGrpSpPr>
        <p:grpSpPr>
          <a:xfrm>
            <a:off x="17715687" y="2003071"/>
            <a:ext cx="380203" cy="329258"/>
            <a:chOff x="0" y="0"/>
            <a:chExt cx="3619627" cy="3134614"/>
          </a:xfrm>
        </p:grpSpPr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4988F78F-B8C6-428E-E15F-36B40BF61C2A}"/>
                </a:ext>
              </a:extLst>
            </p:cNvPr>
            <p:cNvSpPr/>
            <p:nvPr/>
          </p:nvSpPr>
          <p:spPr>
            <a:xfrm>
              <a:off x="0" y="0"/>
              <a:ext cx="3619627" cy="3134614"/>
            </a:xfrm>
            <a:custGeom>
              <a:avLst/>
              <a:gdLst/>
              <a:ahLst/>
              <a:cxnLst/>
              <a:rect l="l" t="t" r="r" b="b"/>
              <a:pathLst>
                <a:path w="3619627" h="3134614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4651"/>
            </a:solidFill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E1CA6384-C8D9-3EAB-83B3-DA94CB7FA5BC}"/>
              </a:ext>
            </a:extLst>
          </p:cNvPr>
          <p:cNvGrpSpPr/>
          <p:nvPr/>
        </p:nvGrpSpPr>
        <p:grpSpPr>
          <a:xfrm>
            <a:off x="14419542" y="3338620"/>
            <a:ext cx="380203" cy="329258"/>
            <a:chOff x="0" y="0"/>
            <a:chExt cx="3619627" cy="3134614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075C32C5-8D3A-0498-19DE-C825AC4D4179}"/>
                </a:ext>
              </a:extLst>
            </p:cNvPr>
            <p:cNvSpPr/>
            <p:nvPr/>
          </p:nvSpPr>
          <p:spPr>
            <a:xfrm>
              <a:off x="0" y="0"/>
              <a:ext cx="3619627" cy="3134614"/>
            </a:xfrm>
            <a:custGeom>
              <a:avLst/>
              <a:gdLst/>
              <a:ahLst/>
              <a:cxnLst/>
              <a:rect l="l" t="t" r="r" b="b"/>
              <a:pathLst>
                <a:path w="3619627" h="3134614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4651"/>
            </a:solidFill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EE4F5499-94F9-C05A-D2F9-B50CFA30FDD9}"/>
              </a:ext>
            </a:extLst>
          </p:cNvPr>
          <p:cNvGrpSpPr/>
          <p:nvPr/>
        </p:nvGrpSpPr>
        <p:grpSpPr>
          <a:xfrm>
            <a:off x="17568582" y="247950"/>
            <a:ext cx="380203" cy="329258"/>
            <a:chOff x="0" y="0"/>
            <a:chExt cx="3619627" cy="3134614"/>
          </a:xfrm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EFAA9CF3-1471-CFC2-B172-EB8D373CA9A0}"/>
                </a:ext>
              </a:extLst>
            </p:cNvPr>
            <p:cNvSpPr/>
            <p:nvPr/>
          </p:nvSpPr>
          <p:spPr>
            <a:xfrm>
              <a:off x="0" y="0"/>
              <a:ext cx="3619627" cy="3134614"/>
            </a:xfrm>
            <a:custGeom>
              <a:avLst/>
              <a:gdLst/>
              <a:ahLst/>
              <a:cxnLst/>
              <a:rect l="l" t="t" r="r" b="b"/>
              <a:pathLst>
                <a:path w="3619627" h="3134614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4651"/>
            </a:solidFill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9" name="Group 9">
            <a:extLst>
              <a:ext uri="{FF2B5EF4-FFF2-40B4-BE49-F238E27FC236}">
                <a16:creationId xmlns:a16="http://schemas.microsoft.com/office/drawing/2014/main" id="{744B7773-CE32-2436-BAF7-BA34C5D83ECB}"/>
              </a:ext>
            </a:extLst>
          </p:cNvPr>
          <p:cNvGrpSpPr/>
          <p:nvPr/>
        </p:nvGrpSpPr>
        <p:grpSpPr>
          <a:xfrm>
            <a:off x="16607001" y="3019994"/>
            <a:ext cx="2977778" cy="2578770"/>
            <a:chOff x="0" y="0"/>
            <a:chExt cx="3619627" cy="3134614"/>
          </a:xfrm>
        </p:grpSpPr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890CE731-B326-702D-29C5-723105EB2750}"/>
                </a:ext>
              </a:extLst>
            </p:cNvPr>
            <p:cNvSpPr/>
            <p:nvPr/>
          </p:nvSpPr>
          <p:spPr>
            <a:xfrm>
              <a:off x="0" y="0"/>
              <a:ext cx="3619627" cy="3134614"/>
            </a:xfrm>
            <a:custGeom>
              <a:avLst/>
              <a:gdLst/>
              <a:ahLst/>
              <a:cxnLst/>
              <a:rect l="l" t="t" r="r" b="b"/>
              <a:pathLst>
                <a:path w="3619627" h="3134614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42C5C"/>
            </a:solidFill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11" name="Group 11">
            <a:extLst>
              <a:ext uri="{FF2B5EF4-FFF2-40B4-BE49-F238E27FC236}">
                <a16:creationId xmlns:a16="http://schemas.microsoft.com/office/drawing/2014/main" id="{18B7D982-B787-19F2-9D34-C7ACA3B109DA}"/>
              </a:ext>
            </a:extLst>
          </p:cNvPr>
          <p:cNvGrpSpPr/>
          <p:nvPr/>
        </p:nvGrpSpPr>
        <p:grpSpPr>
          <a:xfrm>
            <a:off x="13894375" y="-135282"/>
            <a:ext cx="4201515" cy="3638531"/>
            <a:chOff x="0" y="0"/>
            <a:chExt cx="3619627" cy="3134614"/>
          </a:xfrm>
        </p:grpSpPr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F409DA76-3D7A-4AF6-0791-F229FF194658}"/>
                </a:ext>
              </a:extLst>
            </p:cNvPr>
            <p:cNvSpPr/>
            <p:nvPr/>
          </p:nvSpPr>
          <p:spPr>
            <a:xfrm>
              <a:off x="0" y="0"/>
              <a:ext cx="3619627" cy="3134614"/>
            </a:xfrm>
            <a:custGeom>
              <a:avLst/>
              <a:gdLst/>
              <a:ahLst/>
              <a:cxnLst/>
              <a:rect l="l" t="t" r="r" b="b"/>
              <a:pathLst>
                <a:path w="3619627" h="3134614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A181"/>
            </a:solidFill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13" name="Group 13">
            <a:extLst>
              <a:ext uri="{FF2B5EF4-FFF2-40B4-BE49-F238E27FC236}">
                <a16:creationId xmlns:a16="http://schemas.microsoft.com/office/drawing/2014/main" id="{CF6E1BFC-4EF1-2802-7A67-56B655F6C166}"/>
              </a:ext>
            </a:extLst>
          </p:cNvPr>
          <p:cNvGrpSpPr/>
          <p:nvPr/>
        </p:nvGrpSpPr>
        <p:grpSpPr>
          <a:xfrm>
            <a:off x="13243939" y="-956153"/>
            <a:ext cx="2481390" cy="2148895"/>
            <a:chOff x="0" y="0"/>
            <a:chExt cx="3619627" cy="3134614"/>
          </a:xfrm>
        </p:grpSpPr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8D49234F-F284-3CD4-0177-D67489B09146}"/>
                </a:ext>
              </a:extLst>
            </p:cNvPr>
            <p:cNvSpPr/>
            <p:nvPr/>
          </p:nvSpPr>
          <p:spPr>
            <a:xfrm>
              <a:off x="0" y="0"/>
              <a:ext cx="3619627" cy="3134614"/>
            </a:xfrm>
            <a:custGeom>
              <a:avLst/>
              <a:gdLst/>
              <a:ahLst/>
              <a:cxnLst/>
              <a:rect l="l" t="t" r="r" b="b"/>
              <a:pathLst>
                <a:path w="3619627" h="3134614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A4E473"/>
            </a:solidFill>
          </p:spPr>
          <p:txBody>
            <a:bodyPr/>
            <a:lstStyle/>
            <a:p>
              <a:endParaRPr lang="tr-TR"/>
            </a:p>
          </p:txBody>
        </p:sp>
      </p:grpSp>
      <p:sp>
        <p:nvSpPr>
          <p:cNvPr id="16" name="Freeform 16">
            <a:extLst>
              <a:ext uri="{FF2B5EF4-FFF2-40B4-BE49-F238E27FC236}">
                <a16:creationId xmlns:a16="http://schemas.microsoft.com/office/drawing/2014/main" id="{662E964A-BF5A-27E1-B54D-A6E0749FFE3E}"/>
              </a:ext>
            </a:extLst>
          </p:cNvPr>
          <p:cNvSpPr/>
          <p:nvPr/>
        </p:nvSpPr>
        <p:spPr>
          <a:xfrm>
            <a:off x="1225184" y="4275358"/>
            <a:ext cx="1049118" cy="312828"/>
          </a:xfrm>
          <a:custGeom>
            <a:avLst/>
            <a:gdLst/>
            <a:ahLst/>
            <a:cxnLst/>
            <a:rect l="l" t="t" r="r" b="b"/>
            <a:pathLst>
              <a:path w="1049118" h="312828">
                <a:moveTo>
                  <a:pt x="0" y="0"/>
                </a:moveTo>
                <a:lnTo>
                  <a:pt x="1049119" y="0"/>
                </a:lnTo>
                <a:lnTo>
                  <a:pt x="1049119" y="312828"/>
                </a:lnTo>
                <a:lnTo>
                  <a:pt x="0" y="31282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tr-TR"/>
          </a:p>
        </p:txBody>
      </p:sp>
      <p:sp>
        <p:nvSpPr>
          <p:cNvPr id="17" name="Freeform 17">
            <a:extLst>
              <a:ext uri="{FF2B5EF4-FFF2-40B4-BE49-F238E27FC236}">
                <a16:creationId xmlns:a16="http://schemas.microsoft.com/office/drawing/2014/main" id="{BE441BA5-6D69-8F28-3A7D-69A815A22803}"/>
              </a:ext>
            </a:extLst>
          </p:cNvPr>
          <p:cNvSpPr/>
          <p:nvPr/>
        </p:nvSpPr>
        <p:spPr>
          <a:xfrm>
            <a:off x="1225184" y="6415474"/>
            <a:ext cx="1049118" cy="312828"/>
          </a:xfrm>
          <a:custGeom>
            <a:avLst/>
            <a:gdLst/>
            <a:ahLst/>
            <a:cxnLst/>
            <a:rect l="l" t="t" r="r" b="b"/>
            <a:pathLst>
              <a:path w="1049118" h="312828">
                <a:moveTo>
                  <a:pt x="0" y="0"/>
                </a:moveTo>
                <a:lnTo>
                  <a:pt x="1049119" y="0"/>
                </a:lnTo>
                <a:lnTo>
                  <a:pt x="1049119" y="312828"/>
                </a:lnTo>
                <a:lnTo>
                  <a:pt x="0" y="31282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tr-TR"/>
          </a:p>
        </p:txBody>
      </p:sp>
      <p:sp>
        <p:nvSpPr>
          <p:cNvPr id="18" name="Freeform 18">
            <a:extLst>
              <a:ext uri="{FF2B5EF4-FFF2-40B4-BE49-F238E27FC236}">
                <a16:creationId xmlns:a16="http://schemas.microsoft.com/office/drawing/2014/main" id="{94209808-A346-AF98-5E9E-E70CA890992B}"/>
              </a:ext>
            </a:extLst>
          </p:cNvPr>
          <p:cNvSpPr/>
          <p:nvPr/>
        </p:nvSpPr>
        <p:spPr>
          <a:xfrm>
            <a:off x="16196780" y="8277284"/>
            <a:ext cx="2125040" cy="4019432"/>
          </a:xfrm>
          <a:custGeom>
            <a:avLst/>
            <a:gdLst/>
            <a:ahLst/>
            <a:cxnLst/>
            <a:rect l="l" t="t" r="r" b="b"/>
            <a:pathLst>
              <a:path w="2125040" h="4019432">
                <a:moveTo>
                  <a:pt x="0" y="0"/>
                </a:moveTo>
                <a:lnTo>
                  <a:pt x="2125040" y="0"/>
                </a:lnTo>
                <a:lnTo>
                  <a:pt x="2125040" y="4019432"/>
                </a:lnTo>
                <a:lnTo>
                  <a:pt x="0" y="401943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tr-TR"/>
          </a:p>
        </p:txBody>
      </p:sp>
      <p:graphicFrame>
        <p:nvGraphicFramePr>
          <p:cNvPr id="24" name="Metin kutusu 21">
            <a:extLst>
              <a:ext uri="{FF2B5EF4-FFF2-40B4-BE49-F238E27FC236}">
                <a16:creationId xmlns:a16="http://schemas.microsoft.com/office/drawing/2014/main" id="{D4629557-9E1B-E0C0-41F3-889DB523914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46133682"/>
              </p:ext>
            </p:extLst>
          </p:nvPr>
        </p:nvGraphicFramePr>
        <p:xfrm>
          <a:off x="2274302" y="2487679"/>
          <a:ext cx="11746498" cy="64222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011017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F060AE-6DE9-B023-6037-612B6A07F8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>
            <a:extLst>
              <a:ext uri="{FF2B5EF4-FFF2-40B4-BE49-F238E27FC236}">
                <a16:creationId xmlns:a16="http://schemas.microsoft.com/office/drawing/2014/main" id="{7733C2A7-1B28-1D87-EB43-96ACB5CE4F05}"/>
              </a:ext>
            </a:extLst>
          </p:cNvPr>
          <p:cNvSpPr txBox="1"/>
          <p:nvPr/>
        </p:nvSpPr>
        <p:spPr>
          <a:xfrm>
            <a:off x="1200939" y="758356"/>
            <a:ext cx="13574561" cy="12824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5039"/>
              </a:lnSpc>
              <a:spcBef>
                <a:spcPct val="0"/>
              </a:spcBef>
            </a:pPr>
            <a:r>
              <a:rPr lang="tr-TR" sz="4199" dirty="0">
                <a:solidFill>
                  <a:srgbClr val="00A181"/>
                </a:solidFill>
                <a:latin typeface="Fira Sans Medium"/>
              </a:rPr>
              <a:t>Süreç Temelli Ölçme Sistemleri</a:t>
            </a:r>
          </a:p>
          <a:p>
            <a:pPr marL="0" lvl="0" indent="0">
              <a:lnSpc>
                <a:spcPts val="5039"/>
              </a:lnSpc>
              <a:spcBef>
                <a:spcPct val="0"/>
              </a:spcBef>
            </a:pPr>
            <a:r>
              <a:rPr lang="tr-TR" sz="4199" dirty="0">
                <a:solidFill>
                  <a:srgbClr val="00A181"/>
                </a:solidFill>
                <a:latin typeface="Fira Sans Medium"/>
              </a:rPr>
              <a:t>(YÖKAK ve Rektörlük Tarafından Önerilen Sistemler)</a:t>
            </a:r>
            <a:endParaRPr lang="en-US" sz="4199" dirty="0">
              <a:solidFill>
                <a:srgbClr val="00A181"/>
              </a:solidFill>
              <a:latin typeface="Fira Sans Medium"/>
            </a:endParaRPr>
          </a:p>
        </p:txBody>
      </p:sp>
      <p:grpSp>
        <p:nvGrpSpPr>
          <p:cNvPr id="3" name="Group 3">
            <a:extLst>
              <a:ext uri="{FF2B5EF4-FFF2-40B4-BE49-F238E27FC236}">
                <a16:creationId xmlns:a16="http://schemas.microsoft.com/office/drawing/2014/main" id="{DFF6EEAF-8ED9-8F0D-6949-31D117CA85BD}"/>
              </a:ext>
            </a:extLst>
          </p:cNvPr>
          <p:cNvGrpSpPr/>
          <p:nvPr/>
        </p:nvGrpSpPr>
        <p:grpSpPr>
          <a:xfrm>
            <a:off x="17715687" y="2003071"/>
            <a:ext cx="380203" cy="329258"/>
            <a:chOff x="0" y="0"/>
            <a:chExt cx="3619627" cy="3134614"/>
          </a:xfrm>
        </p:grpSpPr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DD4E385A-935A-CD6D-3073-26B3E198ED90}"/>
                </a:ext>
              </a:extLst>
            </p:cNvPr>
            <p:cNvSpPr/>
            <p:nvPr/>
          </p:nvSpPr>
          <p:spPr>
            <a:xfrm>
              <a:off x="0" y="0"/>
              <a:ext cx="3619627" cy="3134614"/>
            </a:xfrm>
            <a:custGeom>
              <a:avLst/>
              <a:gdLst/>
              <a:ahLst/>
              <a:cxnLst/>
              <a:rect l="l" t="t" r="r" b="b"/>
              <a:pathLst>
                <a:path w="3619627" h="3134614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4651"/>
            </a:solidFill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EB36752E-F90B-9636-C8DA-CE00F51F1704}"/>
              </a:ext>
            </a:extLst>
          </p:cNvPr>
          <p:cNvGrpSpPr/>
          <p:nvPr/>
        </p:nvGrpSpPr>
        <p:grpSpPr>
          <a:xfrm>
            <a:off x="14419542" y="3338620"/>
            <a:ext cx="380203" cy="329258"/>
            <a:chOff x="0" y="0"/>
            <a:chExt cx="3619627" cy="3134614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77865A77-1C5E-2DBB-AA3C-AED41ED54890}"/>
                </a:ext>
              </a:extLst>
            </p:cNvPr>
            <p:cNvSpPr/>
            <p:nvPr/>
          </p:nvSpPr>
          <p:spPr>
            <a:xfrm>
              <a:off x="0" y="0"/>
              <a:ext cx="3619627" cy="3134614"/>
            </a:xfrm>
            <a:custGeom>
              <a:avLst/>
              <a:gdLst/>
              <a:ahLst/>
              <a:cxnLst/>
              <a:rect l="l" t="t" r="r" b="b"/>
              <a:pathLst>
                <a:path w="3619627" h="3134614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4651"/>
            </a:solidFill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22A83F11-737A-AA74-5954-2A159011112B}"/>
              </a:ext>
            </a:extLst>
          </p:cNvPr>
          <p:cNvGrpSpPr/>
          <p:nvPr/>
        </p:nvGrpSpPr>
        <p:grpSpPr>
          <a:xfrm>
            <a:off x="17568582" y="247950"/>
            <a:ext cx="380203" cy="329258"/>
            <a:chOff x="0" y="0"/>
            <a:chExt cx="3619627" cy="3134614"/>
          </a:xfrm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70BA1470-749E-6B9C-06FA-8234DD22C7B4}"/>
                </a:ext>
              </a:extLst>
            </p:cNvPr>
            <p:cNvSpPr/>
            <p:nvPr/>
          </p:nvSpPr>
          <p:spPr>
            <a:xfrm>
              <a:off x="0" y="0"/>
              <a:ext cx="3619627" cy="3134614"/>
            </a:xfrm>
            <a:custGeom>
              <a:avLst/>
              <a:gdLst/>
              <a:ahLst/>
              <a:cxnLst/>
              <a:rect l="l" t="t" r="r" b="b"/>
              <a:pathLst>
                <a:path w="3619627" h="3134614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4651"/>
            </a:solidFill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9" name="Group 9">
            <a:extLst>
              <a:ext uri="{FF2B5EF4-FFF2-40B4-BE49-F238E27FC236}">
                <a16:creationId xmlns:a16="http://schemas.microsoft.com/office/drawing/2014/main" id="{2763A7F0-9A66-3EFE-7A61-AD2FDC1D1DB7}"/>
              </a:ext>
            </a:extLst>
          </p:cNvPr>
          <p:cNvGrpSpPr/>
          <p:nvPr/>
        </p:nvGrpSpPr>
        <p:grpSpPr>
          <a:xfrm>
            <a:off x="16607001" y="3019994"/>
            <a:ext cx="2977778" cy="2578770"/>
            <a:chOff x="0" y="0"/>
            <a:chExt cx="3619627" cy="3134614"/>
          </a:xfrm>
        </p:grpSpPr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1D97140B-A57B-556F-232A-BDF1E46428BB}"/>
                </a:ext>
              </a:extLst>
            </p:cNvPr>
            <p:cNvSpPr/>
            <p:nvPr/>
          </p:nvSpPr>
          <p:spPr>
            <a:xfrm>
              <a:off x="0" y="0"/>
              <a:ext cx="3619627" cy="3134614"/>
            </a:xfrm>
            <a:custGeom>
              <a:avLst/>
              <a:gdLst/>
              <a:ahLst/>
              <a:cxnLst/>
              <a:rect l="l" t="t" r="r" b="b"/>
              <a:pathLst>
                <a:path w="3619627" h="3134614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42C5C"/>
            </a:solidFill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11" name="Group 11">
            <a:extLst>
              <a:ext uri="{FF2B5EF4-FFF2-40B4-BE49-F238E27FC236}">
                <a16:creationId xmlns:a16="http://schemas.microsoft.com/office/drawing/2014/main" id="{A7118F1D-CEEA-2600-177B-4E20E0932772}"/>
              </a:ext>
            </a:extLst>
          </p:cNvPr>
          <p:cNvGrpSpPr/>
          <p:nvPr/>
        </p:nvGrpSpPr>
        <p:grpSpPr>
          <a:xfrm>
            <a:off x="13894375" y="-135282"/>
            <a:ext cx="4201515" cy="3638531"/>
            <a:chOff x="0" y="0"/>
            <a:chExt cx="3619627" cy="3134614"/>
          </a:xfrm>
        </p:grpSpPr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0FC665B9-8B85-B6F8-FFA6-5179130E7D24}"/>
                </a:ext>
              </a:extLst>
            </p:cNvPr>
            <p:cNvSpPr/>
            <p:nvPr/>
          </p:nvSpPr>
          <p:spPr>
            <a:xfrm>
              <a:off x="0" y="0"/>
              <a:ext cx="3619627" cy="3134614"/>
            </a:xfrm>
            <a:custGeom>
              <a:avLst/>
              <a:gdLst/>
              <a:ahLst/>
              <a:cxnLst/>
              <a:rect l="l" t="t" r="r" b="b"/>
              <a:pathLst>
                <a:path w="3619627" h="3134614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00A181"/>
            </a:solidFill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13" name="Group 13">
            <a:extLst>
              <a:ext uri="{FF2B5EF4-FFF2-40B4-BE49-F238E27FC236}">
                <a16:creationId xmlns:a16="http://schemas.microsoft.com/office/drawing/2014/main" id="{E5212640-A02D-4AAE-CCE3-4276A838F0EF}"/>
              </a:ext>
            </a:extLst>
          </p:cNvPr>
          <p:cNvGrpSpPr/>
          <p:nvPr/>
        </p:nvGrpSpPr>
        <p:grpSpPr>
          <a:xfrm>
            <a:off x="13243939" y="-956153"/>
            <a:ext cx="2481390" cy="2148895"/>
            <a:chOff x="0" y="0"/>
            <a:chExt cx="3619627" cy="3134614"/>
          </a:xfrm>
        </p:grpSpPr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BF61FFC1-11CA-D026-DED6-846280F2EFC8}"/>
                </a:ext>
              </a:extLst>
            </p:cNvPr>
            <p:cNvSpPr/>
            <p:nvPr/>
          </p:nvSpPr>
          <p:spPr>
            <a:xfrm>
              <a:off x="0" y="0"/>
              <a:ext cx="3619627" cy="3134614"/>
            </a:xfrm>
            <a:custGeom>
              <a:avLst/>
              <a:gdLst/>
              <a:ahLst/>
              <a:cxnLst/>
              <a:rect l="l" t="t" r="r" b="b"/>
              <a:pathLst>
                <a:path w="3619627" h="3134614">
                  <a:moveTo>
                    <a:pt x="3619627" y="1567307"/>
                  </a:moveTo>
                  <a:lnTo>
                    <a:pt x="2714752" y="3134614"/>
                  </a:lnTo>
                  <a:lnTo>
                    <a:pt x="904875" y="3134614"/>
                  </a:lnTo>
                  <a:lnTo>
                    <a:pt x="0" y="1567307"/>
                  </a:lnTo>
                  <a:lnTo>
                    <a:pt x="904875" y="0"/>
                  </a:lnTo>
                  <a:lnTo>
                    <a:pt x="2714625" y="0"/>
                  </a:lnTo>
                  <a:lnTo>
                    <a:pt x="3619627" y="1567307"/>
                  </a:lnTo>
                  <a:close/>
                </a:path>
              </a:pathLst>
            </a:custGeom>
            <a:solidFill>
              <a:srgbClr val="A4E473"/>
            </a:solidFill>
          </p:spPr>
          <p:txBody>
            <a:bodyPr/>
            <a:lstStyle/>
            <a:p>
              <a:endParaRPr lang="tr-TR"/>
            </a:p>
          </p:txBody>
        </p:sp>
      </p:grpSp>
      <p:sp>
        <p:nvSpPr>
          <p:cNvPr id="16" name="Freeform 16">
            <a:extLst>
              <a:ext uri="{FF2B5EF4-FFF2-40B4-BE49-F238E27FC236}">
                <a16:creationId xmlns:a16="http://schemas.microsoft.com/office/drawing/2014/main" id="{9DBD5376-6D82-6F8F-6E2E-93308CEB357E}"/>
              </a:ext>
            </a:extLst>
          </p:cNvPr>
          <p:cNvSpPr/>
          <p:nvPr/>
        </p:nvSpPr>
        <p:spPr>
          <a:xfrm>
            <a:off x="1225184" y="4275358"/>
            <a:ext cx="1049118" cy="312828"/>
          </a:xfrm>
          <a:custGeom>
            <a:avLst/>
            <a:gdLst/>
            <a:ahLst/>
            <a:cxnLst/>
            <a:rect l="l" t="t" r="r" b="b"/>
            <a:pathLst>
              <a:path w="1049118" h="312828">
                <a:moveTo>
                  <a:pt x="0" y="0"/>
                </a:moveTo>
                <a:lnTo>
                  <a:pt x="1049119" y="0"/>
                </a:lnTo>
                <a:lnTo>
                  <a:pt x="1049119" y="312828"/>
                </a:lnTo>
                <a:lnTo>
                  <a:pt x="0" y="31282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tr-TR"/>
          </a:p>
        </p:txBody>
      </p:sp>
      <p:sp>
        <p:nvSpPr>
          <p:cNvPr id="17" name="Freeform 17">
            <a:extLst>
              <a:ext uri="{FF2B5EF4-FFF2-40B4-BE49-F238E27FC236}">
                <a16:creationId xmlns:a16="http://schemas.microsoft.com/office/drawing/2014/main" id="{5581B0C7-364E-C923-247C-BDCF8FC24D64}"/>
              </a:ext>
            </a:extLst>
          </p:cNvPr>
          <p:cNvSpPr/>
          <p:nvPr/>
        </p:nvSpPr>
        <p:spPr>
          <a:xfrm>
            <a:off x="1225184" y="6415474"/>
            <a:ext cx="1049118" cy="312828"/>
          </a:xfrm>
          <a:custGeom>
            <a:avLst/>
            <a:gdLst/>
            <a:ahLst/>
            <a:cxnLst/>
            <a:rect l="l" t="t" r="r" b="b"/>
            <a:pathLst>
              <a:path w="1049118" h="312828">
                <a:moveTo>
                  <a:pt x="0" y="0"/>
                </a:moveTo>
                <a:lnTo>
                  <a:pt x="1049119" y="0"/>
                </a:lnTo>
                <a:lnTo>
                  <a:pt x="1049119" y="312828"/>
                </a:lnTo>
                <a:lnTo>
                  <a:pt x="0" y="31282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tr-TR"/>
          </a:p>
        </p:txBody>
      </p:sp>
      <p:sp>
        <p:nvSpPr>
          <p:cNvPr id="18" name="Freeform 18">
            <a:extLst>
              <a:ext uri="{FF2B5EF4-FFF2-40B4-BE49-F238E27FC236}">
                <a16:creationId xmlns:a16="http://schemas.microsoft.com/office/drawing/2014/main" id="{31EB6687-5C61-37A1-7FDC-F74D4C9A39DF}"/>
              </a:ext>
            </a:extLst>
          </p:cNvPr>
          <p:cNvSpPr/>
          <p:nvPr/>
        </p:nvSpPr>
        <p:spPr>
          <a:xfrm>
            <a:off x="16196780" y="8277284"/>
            <a:ext cx="2125040" cy="4019432"/>
          </a:xfrm>
          <a:custGeom>
            <a:avLst/>
            <a:gdLst/>
            <a:ahLst/>
            <a:cxnLst/>
            <a:rect l="l" t="t" r="r" b="b"/>
            <a:pathLst>
              <a:path w="2125040" h="4019432">
                <a:moveTo>
                  <a:pt x="0" y="0"/>
                </a:moveTo>
                <a:lnTo>
                  <a:pt x="2125040" y="0"/>
                </a:lnTo>
                <a:lnTo>
                  <a:pt x="2125040" y="4019432"/>
                </a:lnTo>
                <a:lnTo>
                  <a:pt x="0" y="401943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tr-TR"/>
          </a:p>
        </p:txBody>
      </p:sp>
      <p:graphicFrame>
        <p:nvGraphicFramePr>
          <p:cNvPr id="24" name="Metin kutusu 21">
            <a:extLst>
              <a:ext uri="{FF2B5EF4-FFF2-40B4-BE49-F238E27FC236}">
                <a16:creationId xmlns:a16="http://schemas.microsoft.com/office/drawing/2014/main" id="{346C6EAF-CCD7-0378-AE1B-1F0DAB9EE65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90730659"/>
              </p:ext>
            </p:extLst>
          </p:nvPr>
        </p:nvGraphicFramePr>
        <p:xfrm>
          <a:off x="2514600" y="2487679"/>
          <a:ext cx="11506200" cy="49418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4063401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1543</TotalTime>
  <Words>747</Words>
  <Application>Microsoft Macintosh PowerPoint</Application>
  <PresentationFormat>Özel</PresentationFormat>
  <Paragraphs>53</Paragraphs>
  <Slides>11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6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11</vt:i4>
      </vt:variant>
    </vt:vector>
  </HeadingPairs>
  <TitlesOfParts>
    <vt:vector size="18" baseType="lpstr">
      <vt:lpstr>Arial</vt:lpstr>
      <vt:lpstr>Times New Roman</vt:lpstr>
      <vt:lpstr>Calibri</vt:lpstr>
      <vt:lpstr>Fira Sans Bold</vt:lpstr>
      <vt:lpstr>Fira Sans Medium</vt:lpstr>
      <vt:lpstr>Aptos</vt:lpstr>
      <vt:lpstr>Office Theme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Koyu Yeşil Açık Yeşil Beyaz Kurumsal Geometrik Şirket İç Sunum İşletme Sunumu</dc:title>
  <cp:lastModifiedBy>Saadet İrem Turgut</cp:lastModifiedBy>
  <cp:revision>184</cp:revision>
  <dcterms:created xsi:type="dcterms:W3CDTF">2006-08-16T00:00:00Z</dcterms:created>
  <dcterms:modified xsi:type="dcterms:W3CDTF">2025-07-07T07:34:14Z</dcterms:modified>
  <dc:identifier>DAF3hhq8LoU</dc:identifier>
</cp:coreProperties>
</file>